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5"/>
  </p:notesMasterIdLst>
  <p:sldIdLst>
    <p:sldId id="291" r:id="rId2"/>
    <p:sldId id="267" r:id="rId3"/>
    <p:sldId id="269" r:id="rId4"/>
    <p:sldId id="282" r:id="rId5"/>
    <p:sldId id="284" r:id="rId6"/>
    <p:sldId id="285" r:id="rId7"/>
    <p:sldId id="286" r:id="rId8"/>
    <p:sldId id="294" r:id="rId9"/>
    <p:sldId id="295" r:id="rId10"/>
    <p:sldId id="287" r:id="rId11"/>
    <p:sldId id="288" r:id="rId12"/>
    <p:sldId id="289" r:id="rId13"/>
    <p:sldId id="290" r:id="rId14"/>
  </p:sldIdLst>
  <p:sldSz cx="12192000" cy="6858000"/>
  <p:notesSz cx="6858000" cy="9144000"/>
  <p:embeddedFontLst>
    <p:embeddedFont>
      <p:font typeface="Calibri" panose="020F0502020204030204" pitchFamily="34" charset="0"/>
      <p:regular r:id="rId16"/>
      <p:bold r:id="rId17"/>
      <p:italic r:id="rId18"/>
      <p:boldItalic r:id="rId19"/>
    </p:embeddedFont>
    <p:embeddedFont>
      <p:font typeface="Lato Black" panose="020B0604020202020204" charset="0"/>
      <p:bold r:id="rId20"/>
      <p:boldItalic r:id="rId21"/>
    </p:embeddedFont>
    <p:embeddedFont>
      <p:font typeface="Questrial" panose="020B0604020202020204" charset="0"/>
      <p:regular r:id="rId22"/>
    </p:embeddedFont>
    <p:embeddedFont>
      <p:font typeface="Lato" panose="020B060402020202020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712F"/>
    <a:srgbClr val="FEA900"/>
    <a:srgbClr val="357192"/>
    <a:srgbClr val="428CB5"/>
    <a:srgbClr val="2A5872"/>
    <a:srgbClr val="295771"/>
    <a:srgbClr val="3D82A9"/>
    <a:srgbClr val="1E3F52"/>
    <a:srgbClr val="2A61D0"/>
    <a:srgbClr val="264A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229" autoAdjust="0"/>
  </p:normalViewPr>
  <p:slideViewPr>
    <p:cSldViewPr snapToGrid="0">
      <p:cViewPr varScale="1">
        <p:scale>
          <a:sx n="65" d="100"/>
          <a:sy n="65" d="100"/>
        </p:scale>
        <p:origin x="91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percentStacked"/>
        <c:varyColors val="0"/>
        <c:ser>
          <c:idx val="0"/>
          <c:order val="0"/>
          <c:tx>
            <c:strRef>
              <c:f>Sheet1!$B$1</c:f>
              <c:strCache>
                <c:ptCount val="1"/>
                <c:pt idx="0">
                  <c:v>Xtreme 9.0</c:v>
                </c:pt>
              </c:strCache>
            </c:strRef>
          </c:tx>
          <c:spPr>
            <a:solidFill>
              <a:schemeClr val="accent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Teams logged in: </c:v>
                </c:pt>
                <c:pt idx="1">
                  <c:v>Submissions made: </c:v>
                </c:pt>
                <c:pt idx="2">
                  <c:v>Teams with submissions: </c:v>
                </c:pt>
                <c:pt idx="3">
                  <c:v>Total # of Compilations and tests: </c:v>
                </c:pt>
              </c:strCache>
            </c:strRef>
          </c:cat>
          <c:val>
            <c:numRef>
              <c:f>Sheet1!$B$2:$B$5</c:f>
              <c:numCache>
                <c:formatCode>#,##0</c:formatCode>
                <c:ptCount val="4"/>
                <c:pt idx="0" formatCode="General">
                  <c:v>2344</c:v>
                </c:pt>
                <c:pt idx="1">
                  <c:v>73814</c:v>
                </c:pt>
                <c:pt idx="2" formatCode="General">
                  <c:v>2059</c:v>
                </c:pt>
                <c:pt idx="3">
                  <c:v>357273</c:v>
                </c:pt>
              </c:numCache>
            </c:numRef>
          </c:val>
          <c:extLst>
            <c:ext xmlns:c16="http://schemas.microsoft.com/office/drawing/2014/chart" uri="{C3380CC4-5D6E-409C-BE32-E72D297353CC}">
              <c16:uniqueId val="{00000000-78CA-4E95-9A2A-56A6CE997CD2}"/>
            </c:ext>
          </c:extLst>
        </c:ser>
        <c:ser>
          <c:idx val="1"/>
          <c:order val="1"/>
          <c:tx>
            <c:strRef>
              <c:f>Sheet1!$C$1</c:f>
              <c:strCache>
                <c:ptCount val="1"/>
                <c:pt idx="0">
                  <c:v>Xtreme 8</c:v>
                </c:pt>
              </c:strCache>
            </c:strRef>
          </c:tx>
          <c:spPr>
            <a:solidFill>
              <a:schemeClr val="accent2"/>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Teams logged in: </c:v>
                </c:pt>
                <c:pt idx="1">
                  <c:v>Submissions made: </c:v>
                </c:pt>
                <c:pt idx="2">
                  <c:v>Teams with submissions: </c:v>
                </c:pt>
                <c:pt idx="3">
                  <c:v>Total # of Compilations and tests: </c:v>
                </c:pt>
              </c:strCache>
            </c:strRef>
          </c:cat>
          <c:val>
            <c:numRef>
              <c:f>Sheet1!$C$2:$C$5</c:f>
              <c:numCache>
                <c:formatCode>#,##0</c:formatCode>
                <c:ptCount val="4"/>
                <c:pt idx="0" formatCode="General">
                  <c:v>2093</c:v>
                </c:pt>
                <c:pt idx="1">
                  <c:v>69846</c:v>
                </c:pt>
                <c:pt idx="2" formatCode="General">
                  <c:v>1716</c:v>
                </c:pt>
                <c:pt idx="3">
                  <c:v>294868</c:v>
                </c:pt>
              </c:numCache>
            </c:numRef>
          </c:val>
          <c:extLst>
            <c:ext xmlns:c16="http://schemas.microsoft.com/office/drawing/2014/chart" uri="{C3380CC4-5D6E-409C-BE32-E72D297353CC}">
              <c16:uniqueId val="{00000001-78CA-4E95-9A2A-56A6CE997CD2}"/>
            </c:ext>
          </c:extLst>
        </c:ser>
        <c:dLbls>
          <c:showLegendKey val="0"/>
          <c:showVal val="1"/>
          <c:showCatName val="0"/>
          <c:showSerName val="0"/>
          <c:showPercent val="0"/>
          <c:showBubbleSize val="0"/>
        </c:dLbls>
        <c:gapWidth val="199"/>
        <c:shape val="box"/>
        <c:axId val="288718000"/>
        <c:axId val="288710928"/>
        <c:axId val="0"/>
      </c:bar3DChart>
      <c:catAx>
        <c:axId val="28871800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75000"/>
                    <a:lumOff val="25000"/>
                  </a:schemeClr>
                </a:solidFill>
                <a:effectLst>
                  <a:outerShdw blurRad="50800" dist="50800" dir="5400000" algn="ctr" rotWithShape="0">
                    <a:schemeClr val="bg2">
                      <a:lumMod val="60000"/>
                      <a:lumOff val="40000"/>
                    </a:schemeClr>
                  </a:outerShdw>
                </a:effectLst>
                <a:latin typeface="+mn-lt"/>
                <a:ea typeface="+mn-ea"/>
                <a:cs typeface="+mn-cs"/>
              </a:defRPr>
            </a:pPr>
            <a:endParaRPr lang="en-US"/>
          </a:p>
        </c:txPr>
        <c:crossAx val="288710928"/>
        <c:crosses val="autoZero"/>
        <c:auto val="1"/>
        <c:lblAlgn val="ctr"/>
        <c:lblOffset val="100"/>
        <c:noMultiLvlLbl val="0"/>
      </c:catAx>
      <c:valAx>
        <c:axId val="288710928"/>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887180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ln w="0">
                <a:noFill/>
              </a:ln>
              <a:solidFill>
                <a:schemeClr val="tx1">
                  <a:lumMod val="95000"/>
                  <a:lumOff val="5000"/>
                  <a:alpha val="98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8786"/>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IN" sz="1200" b="0" i="0" u="none" strike="noStrike" cap="none">
                <a:solidFill>
                  <a:schemeClr val="dk1"/>
                </a:solidFill>
                <a:latin typeface="Calibri"/>
                <a:ea typeface="Calibri"/>
                <a:cs typeface="Calibri"/>
                <a:sym typeface="Calibri"/>
              </a:rPr>
              <a:t>‹#›</a:t>
            </a:fld>
            <a:endParaRPr lang="en-IN"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hackerrank.com/environment"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hackerrank.com/challenges/solve-me-first"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34" name="Shape 13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5936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r>
              <a:rPr lang="en-IN" sz="1200" b="0" i="0" u="none" strike="noStrike" kern="1200" cap="none" baseline="0" dirty="0">
                <a:solidFill>
                  <a:schemeClr val="dk1"/>
                </a:solidFill>
                <a:latin typeface="Calibri"/>
                <a:ea typeface="Calibri"/>
                <a:cs typeface="Calibri"/>
                <a:sym typeface="Calibri"/>
              </a:rPr>
              <a:t>Engineers and technologists are, fundamentally, problem solvers. Presented with a challenge, they work to solve it by reimagining and repurposing existing technologies or by creating entirely new solutions. At IEEE, the world’s largest technical professional organization dedicated to advancing technology for the benefit of humanity, it’s our</a:t>
            </a:r>
          </a:p>
          <a:p>
            <a:r>
              <a:rPr lang="en-IN" sz="1200" b="0" i="0" u="none" strike="noStrike" kern="1200" cap="none" baseline="0" dirty="0">
                <a:solidFill>
                  <a:schemeClr val="dk1"/>
                </a:solidFill>
                <a:latin typeface="Calibri"/>
                <a:ea typeface="Calibri"/>
                <a:cs typeface="Calibri"/>
                <a:sym typeface="Calibri"/>
              </a:rPr>
              <a:t>job to empower this “can do” spirit, which engineers and technologists carry in their DNA.</a:t>
            </a:r>
            <a:endParaRPr dirty="0"/>
          </a:p>
        </p:txBody>
      </p:sp>
      <p:sp>
        <p:nvSpPr>
          <p:cNvPr id="134" name="Shape 13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3674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r>
              <a:rPr lang="en-IN" sz="1200" b="0" i="0" u="none" strike="noStrike" kern="1200" cap="none" baseline="0" dirty="0">
                <a:solidFill>
                  <a:schemeClr val="dk1"/>
                </a:solidFill>
                <a:latin typeface="Calibri"/>
                <a:ea typeface="Calibri"/>
                <a:cs typeface="Calibri"/>
                <a:sym typeface="Calibri"/>
              </a:rPr>
              <a:t>At IEEE we are inspired by these innovators and strive to inspire the next generation of innovators through our efforts on behalf of the engineering, computing, and technology professions. In support of IEEE’s mission, we work to ensure that today’s technology professionals have the information they need to continue their pursuit</a:t>
            </a:r>
          </a:p>
          <a:p>
            <a:r>
              <a:rPr lang="en-IN" sz="1200" b="0" i="0" u="none" strike="noStrike" kern="1200" cap="none" baseline="0" dirty="0">
                <a:solidFill>
                  <a:schemeClr val="dk1"/>
                </a:solidFill>
                <a:latin typeface="Calibri"/>
                <a:ea typeface="Calibri"/>
                <a:cs typeface="Calibri"/>
                <a:sym typeface="Calibri"/>
              </a:rPr>
              <a:t>of innovation as they develop technologies that benefit people everywhere.</a:t>
            </a:r>
            <a:endParaRPr dirty="0"/>
          </a:p>
        </p:txBody>
      </p:sp>
      <p:sp>
        <p:nvSpPr>
          <p:cNvPr id="134" name="Shape 13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666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IN" sz="1200" b="0" i="0" u="none" strike="noStrike" kern="1200" cap="none" baseline="0" dirty="0">
                <a:solidFill>
                  <a:schemeClr val="dk1"/>
                </a:solidFill>
                <a:latin typeface="Calibri"/>
                <a:ea typeface="Calibri"/>
                <a:cs typeface="Calibri"/>
                <a:sym typeface="Calibri"/>
              </a:rPr>
              <a:t>IEEEXtreme Competition Grows in Strength</a:t>
            </a:r>
          </a:p>
          <a:p>
            <a:r>
              <a:rPr lang="en-IN" sz="1200" b="0" i="0" u="none" strike="noStrike" kern="1200" cap="none" baseline="0" dirty="0">
                <a:solidFill>
                  <a:schemeClr val="dk1"/>
                </a:solidFill>
                <a:latin typeface="Calibri"/>
                <a:ea typeface="Calibri"/>
                <a:cs typeface="Calibri"/>
                <a:sym typeface="Calibri"/>
              </a:rPr>
              <a:t>More than 6,400 students from 76 countries, an increase of nearly 900 students and 16 countries from 2015, competed in one of the most dynamic and intense coding competitions around: IEEEXtreme. The 24-hour contest, which continues to grow in popularity, brings together IEEE student members from around the world to solve programming challenges that they might be confronted with in the real world. All told, 2,477 teams entered the competition. Now in its eighth year, IEEEXtreme has its own community on IEEE Collabratec, with nearly 2,000 members. To encourage more students to participate and help them prepare for next year’s contest, volunteers are developing tutorials and videos that explain how to conquer the competition’s various programming challenges.</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IN" sz="1200" b="0" i="0" u="none" strike="noStrike" cap="none" smtClean="0">
                <a:solidFill>
                  <a:schemeClr val="dk1"/>
                </a:solidFill>
                <a:latin typeface="Calibri"/>
                <a:ea typeface="Calibri"/>
                <a:cs typeface="Calibri"/>
                <a:sym typeface="Calibri"/>
              </a:rPr>
              <a:t>4</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36143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rtl="0">
              <a:spcBef>
                <a:spcPts val="0"/>
              </a:spcBef>
              <a:buSzPct val="25000"/>
              <a:buNone/>
            </a:pPr>
            <a:r>
              <a:rPr lang="en-IN" sz="1200" b="0" i="0" u="none" strike="noStrike" cap="none" dirty="0">
                <a:solidFill>
                  <a:schemeClr val="dk1"/>
                </a:solidFill>
                <a:latin typeface="Calibri"/>
                <a:ea typeface="Calibri"/>
                <a:cs typeface="Calibri"/>
                <a:sym typeface="Calibri"/>
              </a:rPr>
              <a:t>What is the purpose of solving challenges?</a:t>
            </a:r>
          </a:p>
          <a:p>
            <a:pPr marL="0" marR="0" lvl="0" indent="0" algn="l" rtl="0">
              <a:spcBef>
                <a:spcPts val="0"/>
              </a:spcBef>
              <a:buSzPct val="25000"/>
              <a:buNone/>
            </a:pPr>
            <a:r>
              <a:rPr lang="en-IN" sz="1200" b="1" i="0" u="none" strike="noStrike" cap="none" dirty="0">
                <a:solidFill>
                  <a:schemeClr val="dk1"/>
                </a:solidFill>
                <a:latin typeface="Calibri"/>
                <a:ea typeface="Calibri"/>
                <a:cs typeface="Calibri"/>
                <a:sym typeface="Calibri"/>
              </a:rPr>
              <a:t>For Fun.</a:t>
            </a:r>
            <a:r>
              <a:rPr lang="en-IN" sz="1200" b="0" i="0" u="none" strike="noStrike" cap="none" dirty="0">
                <a:solidFill>
                  <a:schemeClr val="dk1"/>
                </a:solidFill>
                <a:latin typeface="Calibri"/>
                <a:ea typeface="Calibri"/>
                <a:cs typeface="Calibri"/>
                <a:sym typeface="Calibri"/>
              </a:rPr>
              <a:t> What can be more exciting than solving challenging problems? We have also added helpful features to make your coding experience enjoyable, such as providing boilerplate code and displaying animations of your running code.</a:t>
            </a:r>
          </a:p>
          <a:p>
            <a:pPr marL="0" marR="0" lvl="0" indent="0" algn="l" rtl="0">
              <a:spcBef>
                <a:spcPts val="0"/>
              </a:spcBef>
              <a:buSzPct val="25000"/>
              <a:buNone/>
            </a:pPr>
            <a:r>
              <a:rPr lang="en-IN" sz="1200" b="1" i="0" u="none" strike="noStrike" cap="none" dirty="0">
                <a:solidFill>
                  <a:schemeClr val="dk1"/>
                </a:solidFill>
                <a:latin typeface="Calibri"/>
                <a:ea typeface="Calibri"/>
                <a:cs typeface="Calibri"/>
                <a:sym typeface="Calibri"/>
              </a:rPr>
              <a:t>Glory.</a:t>
            </a:r>
            <a:r>
              <a:rPr lang="en-IN" sz="1200" b="0" i="0" u="none" strike="noStrike" cap="none" dirty="0">
                <a:solidFill>
                  <a:schemeClr val="dk1"/>
                </a:solidFill>
                <a:latin typeface="Calibri"/>
                <a:ea typeface="Calibri"/>
                <a:cs typeface="Calibri"/>
                <a:sym typeface="Calibri"/>
              </a:rPr>
              <a:t> As you solve more challenges, you will earn points, and move up in the </a:t>
            </a:r>
            <a:r>
              <a:rPr lang="en-IN" sz="1200" b="0" i="0" u="none" strike="noStrike" cap="none" dirty="0" err="1">
                <a:solidFill>
                  <a:schemeClr val="dk1"/>
                </a:solidFill>
                <a:latin typeface="Calibri"/>
                <a:ea typeface="Calibri"/>
                <a:cs typeface="Calibri"/>
                <a:sym typeface="Calibri"/>
              </a:rPr>
              <a:t>HackerRank</a:t>
            </a:r>
            <a:r>
              <a:rPr lang="en-IN" sz="1200" b="0" i="0" u="none" strike="noStrike" cap="none" dirty="0">
                <a:solidFill>
                  <a:schemeClr val="dk1"/>
                </a:solidFill>
                <a:latin typeface="Calibri"/>
                <a:ea typeface="Calibri"/>
                <a:cs typeface="Calibri"/>
                <a:sym typeface="Calibri"/>
              </a:rPr>
              <a:t> </a:t>
            </a:r>
            <a:r>
              <a:rPr lang="en-IN" sz="1200" b="0" i="0" u="none" strike="noStrike" cap="none" dirty="0" err="1">
                <a:solidFill>
                  <a:schemeClr val="dk1"/>
                </a:solidFill>
                <a:latin typeface="Calibri"/>
                <a:ea typeface="Calibri"/>
                <a:cs typeface="Calibri"/>
                <a:sym typeface="Calibri"/>
              </a:rPr>
              <a:t>Leaderboard</a:t>
            </a:r>
            <a:r>
              <a:rPr lang="en-IN" sz="1200" b="0" i="0" u="none" strike="noStrike" cap="none" dirty="0">
                <a:solidFill>
                  <a:schemeClr val="dk1"/>
                </a:solidFill>
                <a:latin typeface="Calibri"/>
                <a:ea typeface="Calibri"/>
                <a:cs typeface="Calibri"/>
                <a:sym typeface="Calibri"/>
              </a:rPr>
              <a:t>. Many challenges will also involve a competition between your bots and the bots coded by other hackers, so may the best hacker win!</a:t>
            </a:r>
          </a:p>
          <a:p>
            <a:pPr marL="0" marR="0" lvl="0" indent="0" algn="l" rtl="0">
              <a:spcBef>
                <a:spcPts val="0"/>
              </a:spcBef>
              <a:buSzPct val="25000"/>
              <a:buNone/>
            </a:pPr>
            <a:r>
              <a:rPr lang="en-IN" sz="1200" b="1" i="0" u="none" strike="noStrike" cap="none" dirty="0">
                <a:solidFill>
                  <a:schemeClr val="dk1"/>
                </a:solidFill>
                <a:latin typeface="Calibri"/>
                <a:ea typeface="Calibri"/>
                <a:cs typeface="Calibri"/>
                <a:sym typeface="Calibri"/>
              </a:rPr>
              <a:t>Community.</a:t>
            </a:r>
            <a:r>
              <a:rPr lang="en-IN" sz="1200" b="0" i="0" u="none" strike="noStrike" cap="none" dirty="0">
                <a:solidFill>
                  <a:schemeClr val="dk1"/>
                </a:solidFill>
                <a:latin typeface="Calibri"/>
                <a:ea typeface="Calibri"/>
                <a:cs typeface="Calibri"/>
                <a:sym typeface="Calibri"/>
              </a:rPr>
              <a:t> We are building a community of hackers who will be able to discuss problems, learn, compete and collaborate together.</a:t>
            </a:r>
          </a:p>
          <a:p>
            <a:pPr marL="0" marR="0" lvl="0" indent="0" algn="l" rtl="0">
              <a:spcBef>
                <a:spcPts val="0"/>
              </a:spcBef>
              <a:buSzPct val="25000"/>
              <a:buNone/>
            </a:pPr>
            <a:r>
              <a:rPr lang="en-IN" sz="1200" b="1" i="0" u="none" strike="noStrike" cap="none" dirty="0">
                <a:solidFill>
                  <a:schemeClr val="dk1"/>
                </a:solidFill>
                <a:latin typeface="Calibri"/>
                <a:ea typeface="Calibri"/>
                <a:cs typeface="Calibri"/>
                <a:sym typeface="Calibri"/>
              </a:rPr>
              <a:t>Learning .</a:t>
            </a:r>
            <a:r>
              <a:rPr lang="en-IN" sz="1200" b="0" i="0" u="none" strike="noStrike" cap="none" dirty="0">
                <a:solidFill>
                  <a:schemeClr val="dk1"/>
                </a:solidFill>
                <a:latin typeface="Calibri"/>
                <a:ea typeface="Calibri"/>
                <a:cs typeface="Calibri"/>
                <a:sym typeface="Calibri"/>
              </a:rPr>
              <a:t> You will be able to learn new programming topics and techniques by going through the challenges on </a:t>
            </a:r>
            <a:r>
              <a:rPr lang="en-IN" sz="1200" b="0" i="0" u="none" strike="noStrike" cap="none" dirty="0" err="1">
                <a:solidFill>
                  <a:schemeClr val="dk1"/>
                </a:solidFill>
                <a:latin typeface="Calibri"/>
                <a:ea typeface="Calibri"/>
                <a:cs typeface="Calibri"/>
                <a:sym typeface="Calibri"/>
              </a:rPr>
              <a:t>HackerRank</a:t>
            </a:r>
            <a:r>
              <a:rPr lang="en-IN" sz="1200" b="0" i="0" u="none" strike="noStrike" cap="none" dirty="0">
                <a:solidFill>
                  <a:schemeClr val="dk1"/>
                </a:solidFill>
                <a:latin typeface="Calibri"/>
                <a:ea typeface="Calibri"/>
                <a:cs typeface="Calibri"/>
                <a:sym typeface="Calibri"/>
              </a:rPr>
              <a:t>. We believe the way to learn something is by doing it.</a:t>
            </a:r>
          </a:p>
          <a:p>
            <a:pPr marL="0" marR="0" lvl="0" indent="0" algn="l" rtl="0">
              <a:spcBef>
                <a:spcPts val="0"/>
              </a:spcBef>
              <a:buSzPct val="25000"/>
              <a:buNone/>
            </a:pPr>
            <a:r>
              <a:rPr lang="en-IN" sz="1200" b="1" i="0" u="none" strike="noStrike" cap="none" dirty="0">
                <a:solidFill>
                  <a:schemeClr val="dk1"/>
                </a:solidFill>
                <a:latin typeface="Calibri"/>
                <a:ea typeface="Calibri"/>
                <a:cs typeface="Calibri"/>
                <a:sym typeface="Calibri"/>
              </a:rPr>
              <a:t>And More.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IN" sz="1200" b="0" i="0" u="none" strike="noStrike" cap="none" smtClean="0">
                <a:solidFill>
                  <a:schemeClr val="dk1"/>
                </a:solidFill>
                <a:latin typeface="Calibri"/>
                <a:ea typeface="Calibri"/>
                <a:cs typeface="Calibri"/>
                <a:sym typeface="Calibri"/>
              </a:rPr>
              <a:t>10</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55611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IN" b="1" dirty="0"/>
              <a:t>Rules:</a:t>
            </a:r>
          </a:p>
          <a:p>
            <a:r>
              <a:rPr lang="en-IN" dirty="0"/>
              <a:t># Please refrain from discussing strategy during the contest. </a:t>
            </a:r>
          </a:p>
          <a:p>
            <a:r>
              <a:rPr lang="en-IN" dirty="0"/>
              <a:t># Any case of code plagiarism will result in disqualification of both the users from the contest. We've a fairly good plagiarism detector that works at the opcode level. </a:t>
            </a:r>
          </a:p>
          <a:p>
            <a:r>
              <a:rPr lang="en-IN" dirty="0"/>
              <a:t># You can code directly on our interface. We support 20 major languages. You can have a look at the </a:t>
            </a:r>
            <a:r>
              <a:rPr lang="en-IN" dirty="0">
                <a:hlinkClick r:id="rId3"/>
              </a:rPr>
              <a:t>environment</a:t>
            </a:r>
            <a:r>
              <a:rPr lang="en-IN" dirty="0"/>
              <a:t> in which we run your code. You can try out sample code given in </a:t>
            </a:r>
            <a:r>
              <a:rPr lang="en-IN" dirty="0">
                <a:hlinkClick r:id="rId4"/>
              </a:rPr>
              <a:t>Solve Me First</a:t>
            </a:r>
            <a:r>
              <a:rPr lang="en-IN" dirty="0"/>
              <a:t> to get familiar with I/O. </a:t>
            </a:r>
          </a:p>
          <a:p>
            <a:r>
              <a:rPr lang="en-IN" dirty="0"/>
              <a:t># </a:t>
            </a:r>
            <a:r>
              <a:rPr lang="en-IN" dirty="0" err="1"/>
              <a:t>HackerRank</a:t>
            </a:r>
            <a:r>
              <a:rPr lang="en-IN" dirty="0"/>
              <a:t> admins decision will be final </a:t>
            </a:r>
          </a:p>
          <a:p>
            <a:endParaRPr lang="en-IN" b="1" dirty="0"/>
          </a:p>
          <a:p>
            <a:r>
              <a:rPr lang="en-IN" b="1" dirty="0"/>
              <a:t>Scoring:</a:t>
            </a:r>
          </a:p>
          <a:p>
            <a:r>
              <a:rPr lang="en-IN" dirty="0"/>
              <a:t># Each challenge has a pre-determined score. </a:t>
            </a:r>
          </a:p>
          <a:p>
            <a:r>
              <a:rPr lang="en-IN" dirty="0"/>
              <a:t># Each submission for each problem will be scored, based on number of </a:t>
            </a:r>
            <a:r>
              <a:rPr lang="en-IN" dirty="0" err="1"/>
              <a:t>testcases</a:t>
            </a:r>
            <a:r>
              <a:rPr lang="en-IN" dirty="0"/>
              <a:t> it passes. </a:t>
            </a:r>
          </a:p>
          <a:p>
            <a:r>
              <a:rPr lang="en-IN" dirty="0"/>
              <a:t># The total score of any participant is the sum of their maximum scores of each of the attempted problems. </a:t>
            </a:r>
          </a:p>
          <a:p>
            <a:r>
              <a:rPr lang="en-IN" dirty="0"/>
              <a:t># Participants are ranked according to their scores. Cumulative time taken to solve the challenge is used as a tie-breaker.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IN" sz="1200" b="0" i="0" u="none" strike="noStrike" cap="none" smtClean="0">
                <a:solidFill>
                  <a:schemeClr val="dk1"/>
                </a:solidFill>
                <a:latin typeface="Calibri"/>
                <a:ea typeface="Calibri"/>
                <a:cs typeface="Calibri"/>
                <a:sym typeface="Calibri"/>
              </a:rPr>
              <a:t>11</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14830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IN" sz="1200" b="0" i="0" u="none" strike="noStrike" cap="none" smtClean="0">
                <a:solidFill>
                  <a:schemeClr val="dk1"/>
                </a:solidFill>
                <a:latin typeface="Calibri"/>
                <a:ea typeface="Calibri"/>
                <a:cs typeface="Calibri"/>
                <a:sym typeface="Calibri"/>
              </a:rPr>
              <a:t>12</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380819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Shape 22"/>
        <p:cNvGrpSpPr/>
        <p:nvPr/>
      </p:nvGrpSpPr>
      <p:grpSpPr>
        <a:xfrm>
          <a:off x="0" y="0"/>
          <a:ext cx="0" cy="0"/>
          <a:chOff x="0" y="0"/>
          <a:chExt cx="0" cy="0"/>
        </a:xfrm>
      </p:grpSpPr>
      <p:sp>
        <p:nvSpPr>
          <p:cNvPr id="23" name="Shape 23"/>
          <p:cNvSpPr/>
          <p:nvPr/>
        </p:nvSpPr>
        <p:spPr>
          <a:xfrm>
            <a:off x="0" y="0"/>
            <a:ext cx="12192000" cy="2185988"/>
          </a:xfrm>
          <a:custGeom>
            <a:avLst/>
            <a:gdLst/>
            <a:ahLst/>
            <a:cxnLst/>
            <a:rect l="0" t="0" r="0" b="0"/>
            <a:pathLst>
              <a:path w="120000" h="120000" extrusionOk="0">
                <a:moveTo>
                  <a:pt x="120000" y="0"/>
                </a:moveTo>
                <a:lnTo>
                  <a:pt x="0" y="0"/>
                </a:lnTo>
                <a:lnTo>
                  <a:pt x="0" y="103616"/>
                </a:lnTo>
                <a:lnTo>
                  <a:pt x="19645" y="103616"/>
                </a:lnTo>
                <a:lnTo>
                  <a:pt x="23395" y="119302"/>
                </a:lnTo>
                <a:lnTo>
                  <a:pt x="23395" y="119302"/>
                </a:lnTo>
                <a:lnTo>
                  <a:pt x="23479" y="119477"/>
                </a:lnTo>
                <a:lnTo>
                  <a:pt x="23604" y="119738"/>
                </a:lnTo>
                <a:lnTo>
                  <a:pt x="23729" y="120000"/>
                </a:lnTo>
                <a:lnTo>
                  <a:pt x="23833" y="120000"/>
                </a:lnTo>
                <a:lnTo>
                  <a:pt x="23958" y="120000"/>
                </a:lnTo>
                <a:lnTo>
                  <a:pt x="24062" y="119738"/>
                </a:lnTo>
                <a:lnTo>
                  <a:pt x="24187" y="119477"/>
                </a:lnTo>
                <a:lnTo>
                  <a:pt x="24270" y="119302"/>
                </a:lnTo>
                <a:lnTo>
                  <a:pt x="28020" y="103616"/>
                </a:lnTo>
                <a:lnTo>
                  <a:pt x="120000" y="103616"/>
                </a:lnTo>
                <a:lnTo>
                  <a:pt x="120000" y="0"/>
                </a:lnTo>
                <a:close/>
              </a:path>
            </a:pathLst>
          </a:custGeom>
          <a:blipFill rotWithShape="1">
            <a:blip r:embed="rId2">
              <a:alphaModFix/>
            </a:blip>
            <a:tile tx="0" ty="0" sx="100000" sy="100000" flip="none" algn="tl"/>
          </a:blipFill>
          <a:ln w="9525" cap="rnd" cmpd="sng">
            <a:solidFill>
              <a:schemeClr val="accent1"/>
            </a:solidFill>
            <a:prstDash val="solid"/>
            <a:round/>
            <a:headEnd type="none" w="med" len="med"/>
            <a:tailEnd type="none" w="med" len="med"/>
          </a:ln>
        </p:spPr>
      </p:sp>
      <p:sp>
        <p:nvSpPr>
          <p:cNvPr id="24" name="Shape 24"/>
          <p:cNvSpPr txBox="1">
            <a:spLocks noGrp="1"/>
          </p:cNvSpPr>
          <p:nvPr>
            <p:ph type="title"/>
          </p:nvPr>
        </p:nvSpPr>
        <p:spPr>
          <a:xfrm>
            <a:off x="810000" y="447187"/>
            <a:ext cx="10571997" cy="970450"/>
          </a:xfrm>
          <a:prstGeom prst="rect">
            <a:avLst/>
          </a:prstGeom>
          <a:noFill/>
          <a:ln>
            <a:noFill/>
          </a:ln>
          <a:effectLst>
            <a:outerShdw blurRad="50799">
              <a:srgbClr val="000000">
                <a:alpha val="60000"/>
              </a:srgbClr>
            </a:outerShdw>
          </a:effectLst>
        </p:spPr>
        <p:txBody>
          <a:bodyPr lIns="91425" tIns="91425" rIns="91425" bIns="91425" anchor="b" anchorCtr="0"/>
          <a:lstStyle>
            <a:lvl1pPr marL="0" marR="0" lvl="0" indent="0" algn="l" rtl="0">
              <a:spcBef>
                <a:spcPts val="0"/>
              </a:spcBef>
              <a:buClr>
                <a:srgbClr val="FEFEFE"/>
              </a:buClr>
              <a:buFont typeface="Questrial"/>
              <a:buNone/>
              <a:defRPr sz="4000" b="1" i="0" u="none" strike="noStrike" cap="none">
                <a:solidFill>
                  <a:srgbClr val="FEFEFE"/>
                </a:solidFill>
                <a:latin typeface="Questrial"/>
                <a:ea typeface="Questrial"/>
                <a:cs typeface="Questrial"/>
                <a:sym typeface="Questrial"/>
              </a:defRPr>
            </a:lvl1pPr>
            <a:lvl2pPr marL="0" marR="0" lvl="1" indent="0" algn="l" rtl="0">
              <a:spcBef>
                <a:spcPts val="0"/>
              </a:spcBef>
              <a:buNone/>
              <a:defRPr sz="1800" b="0" i="0" u="none" strike="noStrike" cap="none">
                <a:solidFill>
                  <a:schemeClr val="lt2"/>
                </a:solidFill>
              </a:defRPr>
            </a:lvl2pPr>
            <a:lvl3pPr marL="0" marR="0" lvl="2" indent="0" algn="l" rtl="0">
              <a:spcBef>
                <a:spcPts val="0"/>
              </a:spcBef>
              <a:buNone/>
              <a:defRPr sz="1800" b="0" i="0" u="none" strike="noStrike" cap="none">
                <a:solidFill>
                  <a:schemeClr val="lt2"/>
                </a:solidFill>
              </a:defRPr>
            </a:lvl3pPr>
            <a:lvl4pPr marL="0" marR="0" lvl="3" indent="0" algn="l" rtl="0">
              <a:spcBef>
                <a:spcPts val="0"/>
              </a:spcBef>
              <a:buNone/>
              <a:defRPr sz="1800" b="0" i="0" u="none" strike="noStrike" cap="none">
                <a:solidFill>
                  <a:schemeClr val="lt2"/>
                </a:solidFill>
              </a:defRPr>
            </a:lvl4pPr>
            <a:lvl5pPr marL="0" marR="0" lvl="4" indent="0" algn="l" rtl="0">
              <a:spcBef>
                <a:spcPts val="0"/>
              </a:spcBef>
              <a:buNone/>
              <a:defRPr sz="1800" b="0" i="0" u="none" strike="noStrike" cap="none">
                <a:solidFill>
                  <a:schemeClr val="lt2"/>
                </a:solidFill>
              </a:defRPr>
            </a:lvl5pPr>
            <a:lvl6pPr marL="0" marR="0" lvl="5" indent="0" algn="l" rtl="0">
              <a:spcBef>
                <a:spcPts val="0"/>
              </a:spcBef>
              <a:buNone/>
              <a:defRPr sz="1800" b="0" i="0" u="none" strike="noStrike" cap="none">
                <a:solidFill>
                  <a:schemeClr val="lt2"/>
                </a:solidFill>
              </a:defRPr>
            </a:lvl6pPr>
            <a:lvl7pPr marL="0" marR="0" lvl="6" indent="0" algn="l" rtl="0">
              <a:spcBef>
                <a:spcPts val="0"/>
              </a:spcBef>
              <a:buNone/>
              <a:defRPr sz="1800" b="0" i="0" u="none" strike="noStrike" cap="none">
                <a:solidFill>
                  <a:schemeClr val="lt2"/>
                </a:solidFill>
              </a:defRPr>
            </a:lvl7pPr>
            <a:lvl8pPr marL="0" marR="0" lvl="7" indent="0" algn="l" rtl="0">
              <a:spcBef>
                <a:spcPts val="0"/>
              </a:spcBef>
              <a:buNone/>
              <a:defRPr sz="1800" b="0" i="0" u="none" strike="noStrike" cap="none">
                <a:solidFill>
                  <a:schemeClr val="lt2"/>
                </a:solidFill>
              </a:defRPr>
            </a:lvl8pPr>
            <a:lvl9pPr marL="0" marR="0" lvl="8" indent="0" algn="l" rtl="0">
              <a:spcBef>
                <a:spcPts val="0"/>
              </a:spcBef>
              <a:buNone/>
              <a:defRPr sz="1800" b="0" i="0" u="none" strike="noStrike" cap="none">
                <a:solidFill>
                  <a:schemeClr val="lt2"/>
                </a:solidFill>
              </a:defRPr>
            </a:lvl9pPr>
          </a:lstStyle>
          <a:p>
            <a:endParaRPr/>
          </a:p>
        </p:txBody>
      </p:sp>
      <p:sp>
        <p:nvSpPr>
          <p:cNvPr id="25" name="Shape 25"/>
          <p:cNvSpPr txBox="1">
            <a:spLocks noGrp="1"/>
          </p:cNvSpPr>
          <p:nvPr>
            <p:ph type="body" idx="1"/>
          </p:nvPr>
        </p:nvSpPr>
        <p:spPr>
          <a:xfrm>
            <a:off x="818712" y="2222286"/>
            <a:ext cx="10554574" cy="3636511"/>
          </a:xfrm>
          <a:prstGeom prst="rect">
            <a:avLst/>
          </a:prstGeom>
          <a:noFill/>
          <a:ln>
            <a:noFill/>
          </a:ln>
          <a:effectLst>
            <a:outerShdw blurRad="50799">
              <a:srgbClr val="000000">
                <a:alpha val="40000"/>
              </a:srgbClr>
            </a:outerShdw>
          </a:effectLst>
        </p:spPr>
        <p:txBody>
          <a:bodyPr lIns="91425" tIns="91425" rIns="91425" bIns="91425" anchor="ctr" anchorCtr="0"/>
          <a:lstStyle>
            <a:lvl1pPr marL="342900" marR="0" lvl="0" indent="-228600" algn="l" rtl="0">
              <a:spcBef>
                <a:spcPts val="360"/>
              </a:spcBef>
              <a:spcAft>
                <a:spcPts val="600"/>
              </a:spcAft>
              <a:buClr>
                <a:schemeClr val="accent1"/>
              </a:buClr>
              <a:buSzPct val="100000"/>
              <a:buFont typeface="Noto Sans Symbols"/>
              <a:buChar char="○"/>
              <a:defRPr sz="1800" b="0" i="0" u="none" strike="noStrike" cap="none">
                <a:solidFill>
                  <a:schemeClr val="lt1"/>
                </a:solidFill>
                <a:latin typeface="Questrial"/>
                <a:ea typeface="Questrial"/>
                <a:cs typeface="Questrial"/>
                <a:sym typeface="Questrial"/>
              </a:defRPr>
            </a:lvl1pPr>
            <a:lvl2pPr marL="742950" marR="0" lvl="1" indent="-184150" algn="l" rtl="0">
              <a:spcBef>
                <a:spcPts val="320"/>
              </a:spcBef>
              <a:spcAft>
                <a:spcPts val="600"/>
              </a:spcAft>
              <a:buClr>
                <a:schemeClr val="accent1"/>
              </a:buClr>
              <a:buSzPct val="100000"/>
              <a:buFont typeface="Noto Sans Symbols"/>
              <a:buChar char="○"/>
              <a:defRPr sz="1600" b="0" i="0" u="none" strike="noStrike" cap="none">
                <a:solidFill>
                  <a:schemeClr val="lt1"/>
                </a:solidFill>
                <a:latin typeface="Questrial"/>
                <a:ea typeface="Questrial"/>
                <a:cs typeface="Questrial"/>
                <a:sym typeface="Questrial"/>
              </a:defRPr>
            </a:lvl2pPr>
            <a:lvl3pPr marL="1143000" marR="0" lvl="2" indent="-139700" algn="l" rtl="0">
              <a:spcBef>
                <a:spcPts val="280"/>
              </a:spcBef>
              <a:spcAft>
                <a:spcPts val="600"/>
              </a:spcAft>
              <a:buClr>
                <a:schemeClr val="accent1"/>
              </a:buClr>
              <a:buSzPct val="100000"/>
              <a:buFont typeface="Noto Sans Symbols"/>
              <a:buChar char="○"/>
              <a:defRPr sz="1400" b="0" i="0" u="none" strike="noStrike" cap="none">
                <a:solidFill>
                  <a:schemeClr val="lt1"/>
                </a:solidFill>
                <a:latin typeface="Questrial"/>
                <a:ea typeface="Questrial"/>
                <a:cs typeface="Questrial"/>
                <a:sym typeface="Questrial"/>
              </a:defRPr>
            </a:lvl3pPr>
            <a:lvl4pPr marL="1600200" marR="0" lvl="3"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4pPr>
            <a:lvl5pPr marL="2057400" marR="0" lvl="4"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5pPr>
            <a:lvl6pPr marL="2400000" marR="0" lvl="5" indent="-1648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6pPr>
            <a:lvl7pPr marL="2800000" marR="0" lvl="6" indent="-158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7pPr>
            <a:lvl8pPr marL="3200000" marR="0" lvl="7" indent="-1647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8pPr>
            <a:lvl9pPr marL="3600000" marR="0" lvl="8" indent="-1583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9pPr>
          </a:lstStyle>
          <a:p>
            <a:endParaRPr/>
          </a:p>
        </p:txBody>
      </p:sp>
      <p:sp>
        <p:nvSpPr>
          <p:cNvPr id="26" name="Shape 26"/>
          <p:cNvSpPr txBox="1">
            <a:spLocks noGrp="1"/>
          </p:cNvSpPr>
          <p:nvPr>
            <p:ph type="dt" idx="10"/>
          </p:nvPr>
        </p:nvSpPr>
        <p:spPr>
          <a:xfrm>
            <a:off x="9334625" y="6041362"/>
            <a:ext cx="1343705" cy="365125"/>
          </a:xfrm>
          <a:prstGeom prst="rect">
            <a:avLst/>
          </a:prstGeom>
          <a:noFill/>
          <a:ln>
            <a:noFill/>
          </a:ln>
        </p:spPr>
        <p:txBody>
          <a:bodyPr lIns="91425" tIns="91425" rIns="91425" bIns="91425" anchor="b" anchorCtr="0"/>
          <a:lstStyle>
            <a:lvl1pPr marL="0" marR="0" lvl="0" indent="0" algn="r" rtl="0">
              <a:spcBef>
                <a:spcPts val="0"/>
              </a:spcBef>
              <a:buNone/>
              <a:defRPr sz="900" b="0" i="0" u="none" strike="noStrike"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27" name="Shape 27"/>
          <p:cNvSpPr txBox="1">
            <a:spLocks noGrp="1"/>
          </p:cNvSpPr>
          <p:nvPr>
            <p:ph type="ftr" idx="11"/>
          </p:nvPr>
        </p:nvSpPr>
        <p:spPr>
          <a:xfrm>
            <a:off x="451514" y="6041362"/>
            <a:ext cx="8644319" cy="365125"/>
          </a:xfrm>
          <a:prstGeom prst="rect">
            <a:avLst/>
          </a:prstGeom>
          <a:noFill/>
          <a:ln>
            <a:noFill/>
          </a:ln>
        </p:spPr>
        <p:txBody>
          <a:bodyPr lIns="91425" tIns="91425" rIns="91425" bIns="91425" anchor="b" anchorCtr="0"/>
          <a:lstStyle>
            <a:lvl1pPr marL="0" marR="0" lvl="0" indent="0" algn="l" rtl="0">
              <a:spcBef>
                <a:spcPts val="0"/>
              </a:spcBef>
              <a:buNone/>
              <a:defRPr sz="900" b="0" i="0" u="none" strike="noStrike"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28" name="Shape 28"/>
          <p:cNvSpPr txBox="1">
            <a:spLocks noGrp="1"/>
          </p:cNvSpPr>
          <p:nvPr>
            <p:ph type="sldNum" idx="12"/>
          </p:nvPr>
        </p:nvSpPr>
        <p:spPr>
          <a:xfrm>
            <a:off x="10678331" y="5915887"/>
            <a:ext cx="1062155" cy="490599"/>
          </a:xfrm>
          <a:prstGeom prst="rect">
            <a:avLst/>
          </a:prstGeom>
          <a:noFill/>
          <a:ln>
            <a:noFill/>
          </a:ln>
        </p:spPr>
        <p:txBody>
          <a:bodyPr lIns="91425" tIns="45700" rIns="91425" bIns="10800" anchor="b" anchorCtr="0">
            <a:noAutofit/>
          </a:bodyPr>
          <a:lstStyle/>
          <a:p>
            <a:pPr marL="0" marR="0" lvl="0" indent="0" algn="r" rtl="0">
              <a:spcBef>
                <a:spcPts val="0"/>
              </a:spcBef>
              <a:buSzPct val="25000"/>
              <a:buNone/>
            </a:pPr>
            <a:fld id="{00000000-1234-1234-1234-123412341234}" type="slidenum">
              <a:rPr lang="en-IN" sz="2000" b="0" i="0" u="none" strike="noStrike" cap="none">
                <a:solidFill>
                  <a:schemeClr val="accent1"/>
                </a:solidFill>
                <a:latin typeface="Questrial"/>
                <a:ea typeface="Questrial"/>
                <a:cs typeface="Questrial"/>
                <a:sym typeface="Questrial"/>
              </a:rPr>
              <a:t>‹#›</a:t>
            </a:fld>
            <a:endParaRPr lang="en-IN" sz="2000" b="0" i="0" u="none" strike="noStrike" cap="none">
              <a:solidFill>
                <a:schemeClr val="accent1"/>
              </a:solidFill>
              <a:latin typeface="Questrial"/>
              <a:ea typeface="Questrial"/>
              <a:cs typeface="Questrial"/>
              <a:sym typeface="Quest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cSld name="Title and Vertical Text">
    <p:spTree>
      <p:nvGrpSpPr>
        <p:cNvPr id="1" name="Shape 106"/>
        <p:cNvGrpSpPr/>
        <p:nvPr/>
      </p:nvGrpSpPr>
      <p:grpSpPr>
        <a:xfrm>
          <a:off x="0" y="0"/>
          <a:ext cx="0" cy="0"/>
          <a:chOff x="0" y="0"/>
          <a:chExt cx="0" cy="0"/>
        </a:xfrm>
      </p:grpSpPr>
      <p:sp>
        <p:nvSpPr>
          <p:cNvPr id="107" name="Shape 107"/>
          <p:cNvSpPr/>
          <p:nvPr/>
        </p:nvSpPr>
        <p:spPr>
          <a:xfrm>
            <a:off x="0" y="0"/>
            <a:ext cx="12192000" cy="2185988"/>
          </a:xfrm>
          <a:custGeom>
            <a:avLst/>
            <a:gdLst/>
            <a:ahLst/>
            <a:cxnLst/>
            <a:rect l="0" t="0" r="0" b="0"/>
            <a:pathLst>
              <a:path w="120000" h="120000" extrusionOk="0">
                <a:moveTo>
                  <a:pt x="120000" y="0"/>
                </a:moveTo>
                <a:lnTo>
                  <a:pt x="0" y="0"/>
                </a:lnTo>
                <a:lnTo>
                  <a:pt x="0" y="103616"/>
                </a:lnTo>
                <a:lnTo>
                  <a:pt x="19645" y="103616"/>
                </a:lnTo>
                <a:lnTo>
                  <a:pt x="23395" y="119302"/>
                </a:lnTo>
                <a:lnTo>
                  <a:pt x="23395" y="119302"/>
                </a:lnTo>
                <a:lnTo>
                  <a:pt x="23479" y="119477"/>
                </a:lnTo>
                <a:lnTo>
                  <a:pt x="23604" y="119738"/>
                </a:lnTo>
                <a:lnTo>
                  <a:pt x="23729" y="120000"/>
                </a:lnTo>
                <a:lnTo>
                  <a:pt x="23833" y="120000"/>
                </a:lnTo>
                <a:lnTo>
                  <a:pt x="23958" y="120000"/>
                </a:lnTo>
                <a:lnTo>
                  <a:pt x="24062" y="119738"/>
                </a:lnTo>
                <a:lnTo>
                  <a:pt x="24187" y="119477"/>
                </a:lnTo>
                <a:lnTo>
                  <a:pt x="24270" y="119302"/>
                </a:lnTo>
                <a:lnTo>
                  <a:pt x="28020" y="103616"/>
                </a:lnTo>
                <a:lnTo>
                  <a:pt x="120000" y="103616"/>
                </a:lnTo>
                <a:lnTo>
                  <a:pt x="120000" y="0"/>
                </a:lnTo>
                <a:close/>
              </a:path>
            </a:pathLst>
          </a:custGeom>
          <a:blipFill rotWithShape="1">
            <a:blip r:embed="rId2">
              <a:alphaModFix/>
            </a:blip>
            <a:tile tx="0" ty="0" sx="100000" sy="100000" flip="none" algn="tl"/>
          </a:blipFill>
          <a:ln w="9525" cap="rnd" cmpd="sng">
            <a:solidFill>
              <a:schemeClr val="accent1"/>
            </a:solidFill>
            <a:prstDash val="solid"/>
            <a:round/>
            <a:headEnd type="none" w="med" len="med"/>
            <a:tailEnd type="none" w="med" len="med"/>
          </a:ln>
        </p:spPr>
      </p:sp>
      <p:sp>
        <p:nvSpPr>
          <p:cNvPr id="108" name="Shape 108"/>
          <p:cNvSpPr txBox="1">
            <a:spLocks noGrp="1"/>
          </p:cNvSpPr>
          <p:nvPr>
            <p:ph type="title"/>
          </p:nvPr>
        </p:nvSpPr>
        <p:spPr>
          <a:xfrm>
            <a:off x="810000" y="447187"/>
            <a:ext cx="10571997" cy="970450"/>
          </a:xfrm>
          <a:prstGeom prst="rect">
            <a:avLst/>
          </a:prstGeom>
          <a:noFill/>
          <a:ln>
            <a:noFill/>
          </a:ln>
          <a:effectLst>
            <a:outerShdw blurRad="50799">
              <a:srgbClr val="000000">
                <a:alpha val="60000"/>
              </a:srgbClr>
            </a:outerShdw>
          </a:effectLst>
        </p:spPr>
        <p:txBody>
          <a:bodyPr lIns="91425" tIns="91425" rIns="91425" bIns="91425" anchor="b" anchorCtr="0"/>
          <a:lstStyle>
            <a:lvl1pPr marL="0" marR="0" lvl="0" indent="0" algn="l" rtl="0">
              <a:spcBef>
                <a:spcPts val="0"/>
              </a:spcBef>
              <a:buClr>
                <a:srgbClr val="FEFEFE"/>
              </a:buClr>
              <a:buFont typeface="Questrial"/>
              <a:buNone/>
              <a:defRPr sz="4000" b="1" i="0" u="none" strike="noStrike" cap="none">
                <a:solidFill>
                  <a:srgbClr val="FEFEFE"/>
                </a:solidFill>
                <a:latin typeface="Questrial"/>
                <a:ea typeface="Questrial"/>
                <a:cs typeface="Questrial"/>
                <a:sym typeface="Questrial"/>
              </a:defRPr>
            </a:lvl1pPr>
            <a:lvl2pPr marL="0" marR="0" lvl="1" indent="0" algn="l" rtl="0">
              <a:spcBef>
                <a:spcPts val="0"/>
              </a:spcBef>
              <a:buNone/>
              <a:defRPr sz="1800" b="0" i="0" u="none" strike="noStrike" cap="none">
                <a:solidFill>
                  <a:schemeClr val="lt2"/>
                </a:solidFill>
              </a:defRPr>
            </a:lvl2pPr>
            <a:lvl3pPr marL="0" marR="0" lvl="2" indent="0" algn="l" rtl="0">
              <a:spcBef>
                <a:spcPts val="0"/>
              </a:spcBef>
              <a:buNone/>
              <a:defRPr sz="1800" b="0" i="0" u="none" strike="noStrike" cap="none">
                <a:solidFill>
                  <a:schemeClr val="lt2"/>
                </a:solidFill>
              </a:defRPr>
            </a:lvl3pPr>
            <a:lvl4pPr marL="0" marR="0" lvl="3" indent="0" algn="l" rtl="0">
              <a:spcBef>
                <a:spcPts val="0"/>
              </a:spcBef>
              <a:buNone/>
              <a:defRPr sz="1800" b="0" i="0" u="none" strike="noStrike" cap="none">
                <a:solidFill>
                  <a:schemeClr val="lt2"/>
                </a:solidFill>
              </a:defRPr>
            </a:lvl4pPr>
            <a:lvl5pPr marL="0" marR="0" lvl="4" indent="0" algn="l" rtl="0">
              <a:spcBef>
                <a:spcPts val="0"/>
              </a:spcBef>
              <a:buNone/>
              <a:defRPr sz="1800" b="0" i="0" u="none" strike="noStrike" cap="none">
                <a:solidFill>
                  <a:schemeClr val="lt2"/>
                </a:solidFill>
              </a:defRPr>
            </a:lvl5pPr>
            <a:lvl6pPr marL="0" marR="0" lvl="5" indent="0" algn="l" rtl="0">
              <a:spcBef>
                <a:spcPts val="0"/>
              </a:spcBef>
              <a:buNone/>
              <a:defRPr sz="1800" b="0" i="0" u="none" strike="noStrike" cap="none">
                <a:solidFill>
                  <a:schemeClr val="lt2"/>
                </a:solidFill>
              </a:defRPr>
            </a:lvl6pPr>
            <a:lvl7pPr marL="0" marR="0" lvl="6" indent="0" algn="l" rtl="0">
              <a:spcBef>
                <a:spcPts val="0"/>
              </a:spcBef>
              <a:buNone/>
              <a:defRPr sz="1800" b="0" i="0" u="none" strike="noStrike" cap="none">
                <a:solidFill>
                  <a:schemeClr val="lt2"/>
                </a:solidFill>
              </a:defRPr>
            </a:lvl7pPr>
            <a:lvl8pPr marL="0" marR="0" lvl="7" indent="0" algn="l" rtl="0">
              <a:spcBef>
                <a:spcPts val="0"/>
              </a:spcBef>
              <a:buNone/>
              <a:defRPr sz="1800" b="0" i="0" u="none" strike="noStrike" cap="none">
                <a:solidFill>
                  <a:schemeClr val="lt2"/>
                </a:solidFill>
              </a:defRPr>
            </a:lvl8pPr>
            <a:lvl9pPr marL="0" marR="0" lvl="8" indent="0" algn="l" rtl="0">
              <a:spcBef>
                <a:spcPts val="0"/>
              </a:spcBef>
              <a:buNone/>
              <a:defRPr sz="1800" b="0" i="0" u="none" strike="noStrike" cap="none">
                <a:solidFill>
                  <a:schemeClr val="lt2"/>
                </a:solidFill>
              </a:defRPr>
            </a:lvl9pPr>
          </a:lstStyle>
          <a:p>
            <a:endParaRPr/>
          </a:p>
        </p:txBody>
      </p:sp>
      <p:sp>
        <p:nvSpPr>
          <p:cNvPr id="109" name="Shape 109"/>
          <p:cNvSpPr txBox="1">
            <a:spLocks noGrp="1"/>
          </p:cNvSpPr>
          <p:nvPr>
            <p:ph type="body" idx="1"/>
          </p:nvPr>
        </p:nvSpPr>
        <p:spPr>
          <a:xfrm rot="5400000">
            <a:off x="4254444" y="-1260043"/>
            <a:ext cx="3674397" cy="10563285"/>
          </a:xfrm>
          <a:prstGeom prst="rect">
            <a:avLst/>
          </a:prstGeom>
          <a:noFill/>
          <a:ln>
            <a:noFill/>
          </a:ln>
          <a:effectLst>
            <a:outerShdw blurRad="50799">
              <a:srgbClr val="000000">
                <a:alpha val="40000"/>
              </a:srgbClr>
            </a:outerShdw>
          </a:effectLst>
        </p:spPr>
        <p:txBody>
          <a:bodyPr lIns="91425" tIns="91425" rIns="91425" bIns="91425" anchor="t" anchorCtr="0"/>
          <a:lstStyle>
            <a:lvl1pPr marL="342900" marR="0" lvl="0" indent="-228600" algn="l" rtl="0">
              <a:spcBef>
                <a:spcPts val="360"/>
              </a:spcBef>
              <a:spcAft>
                <a:spcPts val="600"/>
              </a:spcAft>
              <a:buClr>
                <a:schemeClr val="accent1"/>
              </a:buClr>
              <a:buSzPct val="100000"/>
              <a:buFont typeface="Noto Sans Symbols"/>
              <a:buChar char="○"/>
              <a:defRPr sz="1800" b="0" i="0" u="none" strike="noStrike" cap="none">
                <a:solidFill>
                  <a:schemeClr val="lt1"/>
                </a:solidFill>
                <a:latin typeface="Questrial"/>
                <a:ea typeface="Questrial"/>
                <a:cs typeface="Questrial"/>
                <a:sym typeface="Questrial"/>
              </a:defRPr>
            </a:lvl1pPr>
            <a:lvl2pPr marL="742950" marR="0" lvl="1" indent="-184150" algn="l" rtl="0">
              <a:spcBef>
                <a:spcPts val="320"/>
              </a:spcBef>
              <a:spcAft>
                <a:spcPts val="600"/>
              </a:spcAft>
              <a:buClr>
                <a:schemeClr val="accent1"/>
              </a:buClr>
              <a:buSzPct val="100000"/>
              <a:buFont typeface="Noto Sans Symbols"/>
              <a:buChar char="○"/>
              <a:defRPr sz="1600" b="0" i="0" u="none" strike="noStrike" cap="none">
                <a:solidFill>
                  <a:schemeClr val="lt1"/>
                </a:solidFill>
                <a:latin typeface="Questrial"/>
                <a:ea typeface="Questrial"/>
                <a:cs typeface="Questrial"/>
                <a:sym typeface="Questrial"/>
              </a:defRPr>
            </a:lvl2pPr>
            <a:lvl3pPr marL="1143000" marR="0" lvl="2" indent="-139700" algn="l" rtl="0">
              <a:spcBef>
                <a:spcPts val="280"/>
              </a:spcBef>
              <a:spcAft>
                <a:spcPts val="600"/>
              </a:spcAft>
              <a:buClr>
                <a:schemeClr val="accent1"/>
              </a:buClr>
              <a:buSzPct val="100000"/>
              <a:buFont typeface="Noto Sans Symbols"/>
              <a:buChar char="○"/>
              <a:defRPr sz="1400" b="0" i="0" u="none" strike="noStrike" cap="none">
                <a:solidFill>
                  <a:schemeClr val="lt1"/>
                </a:solidFill>
                <a:latin typeface="Questrial"/>
                <a:ea typeface="Questrial"/>
                <a:cs typeface="Questrial"/>
                <a:sym typeface="Questrial"/>
              </a:defRPr>
            </a:lvl3pPr>
            <a:lvl4pPr marL="1600200" marR="0" lvl="3"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4pPr>
            <a:lvl5pPr marL="2057400" marR="0" lvl="4"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5pPr>
            <a:lvl6pPr marL="2400000" marR="0" lvl="5" indent="-1648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6pPr>
            <a:lvl7pPr marL="2800000" marR="0" lvl="6" indent="-158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7pPr>
            <a:lvl8pPr marL="3200000" marR="0" lvl="7" indent="-1647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8pPr>
            <a:lvl9pPr marL="3600000" marR="0" lvl="8" indent="-1583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9pPr>
          </a:lstStyle>
          <a:p>
            <a:endParaRPr/>
          </a:p>
        </p:txBody>
      </p:sp>
      <p:sp>
        <p:nvSpPr>
          <p:cNvPr id="110" name="Shape 110"/>
          <p:cNvSpPr txBox="1">
            <a:spLocks noGrp="1"/>
          </p:cNvSpPr>
          <p:nvPr>
            <p:ph type="dt" idx="10"/>
          </p:nvPr>
        </p:nvSpPr>
        <p:spPr>
          <a:xfrm>
            <a:off x="9334625" y="6041362"/>
            <a:ext cx="1343705" cy="365125"/>
          </a:xfrm>
          <a:prstGeom prst="rect">
            <a:avLst/>
          </a:prstGeom>
          <a:noFill/>
          <a:ln>
            <a:noFill/>
          </a:ln>
        </p:spPr>
        <p:txBody>
          <a:bodyPr lIns="91425" tIns="91425" rIns="91425" bIns="91425" anchor="b" anchorCtr="0"/>
          <a:lstStyle>
            <a:lvl1pPr marL="0" marR="0" lvl="0" indent="0" algn="r" rtl="0">
              <a:spcBef>
                <a:spcPts val="0"/>
              </a:spcBef>
              <a:buNone/>
              <a:defRPr sz="90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11" name="Shape 111"/>
          <p:cNvSpPr txBox="1">
            <a:spLocks noGrp="1"/>
          </p:cNvSpPr>
          <p:nvPr>
            <p:ph type="ftr" idx="11"/>
          </p:nvPr>
        </p:nvSpPr>
        <p:spPr>
          <a:xfrm>
            <a:off x="451514" y="6041362"/>
            <a:ext cx="8644319" cy="365125"/>
          </a:xfrm>
          <a:prstGeom prst="rect">
            <a:avLst/>
          </a:prstGeom>
          <a:noFill/>
          <a:ln>
            <a:noFill/>
          </a:ln>
        </p:spPr>
        <p:txBody>
          <a:bodyPr lIns="91425" tIns="91425" rIns="91425" bIns="91425" anchor="b" anchorCtr="0"/>
          <a:lstStyle>
            <a:lvl1pPr marL="0" marR="0" lvl="0" indent="0" algn="l" rtl="0">
              <a:spcBef>
                <a:spcPts val="0"/>
              </a:spcBef>
              <a:buNone/>
              <a:defRPr sz="90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12" name="Shape 112"/>
          <p:cNvSpPr txBox="1">
            <a:spLocks noGrp="1"/>
          </p:cNvSpPr>
          <p:nvPr>
            <p:ph type="sldNum" idx="12"/>
          </p:nvPr>
        </p:nvSpPr>
        <p:spPr>
          <a:xfrm>
            <a:off x="10678331" y="5915887"/>
            <a:ext cx="1062155" cy="490599"/>
          </a:xfrm>
          <a:prstGeom prst="rect">
            <a:avLst/>
          </a:prstGeom>
          <a:noFill/>
          <a:ln>
            <a:noFill/>
          </a:ln>
        </p:spPr>
        <p:txBody>
          <a:bodyPr lIns="91425" tIns="45700" rIns="91425" bIns="10800" anchor="b" anchorCtr="0">
            <a:noAutofit/>
          </a:bodyPr>
          <a:lstStyle/>
          <a:p>
            <a:pPr marL="0" marR="0" lvl="0" indent="0" algn="r" rtl="0">
              <a:spcBef>
                <a:spcPts val="0"/>
              </a:spcBef>
              <a:buSzPct val="25000"/>
              <a:buNone/>
            </a:pPr>
            <a:fld id="{00000000-1234-1234-1234-123412341234}" type="slidenum">
              <a:rPr lang="en-IN" sz="2000">
                <a:solidFill>
                  <a:schemeClr val="accent1"/>
                </a:solidFill>
                <a:latin typeface="Questrial"/>
                <a:ea typeface="Questrial"/>
                <a:cs typeface="Questrial"/>
                <a:sym typeface="Questrial"/>
              </a:rPr>
              <a:t>‹#›</a:t>
            </a:fld>
            <a:endParaRPr lang="en-IN" sz="2000">
              <a:solidFill>
                <a:schemeClr val="accent1"/>
              </a:solidFill>
              <a:latin typeface="Questrial"/>
              <a:ea typeface="Questrial"/>
              <a:cs typeface="Questrial"/>
              <a:sym typeface="Quest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cSld name="Vertical Title and Text">
    <p:spTree>
      <p:nvGrpSpPr>
        <p:cNvPr id="1" name="Shape 113"/>
        <p:cNvGrpSpPr/>
        <p:nvPr/>
      </p:nvGrpSpPr>
      <p:grpSpPr>
        <a:xfrm>
          <a:off x="0" y="0"/>
          <a:ext cx="0" cy="0"/>
          <a:chOff x="0" y="0"/>
          <a:chExt cx="0" cy="0"/>
        </a:xfrm>
      </p:grpSpPr>
      <p:sp>
        <p:nvSpPr>
          <p:cNvPr id="114" name="Shape 114"/>
          <p:cNvSpPr/>
          <p:nvPr/>
        </p:nvSpPr>
        <p:spPr>
          <a:xfrm>
            <a:off x="7669650" y="446089"/>
            <a:ext cx="4522348" cy="5414961"/>
          </a:xfrm>
          <a:custGeom>
            <a:avLst/>
            <a:gdLst/>
            <a:ahLst/>
            <a:cxnLst/>
            <a:rect l="0" t="0" r="0" b="0"/>
            <a:pathLst>
              <a:path w="120000" h="120000" extrusionOk="0">
                <a:moveTo>
                  <a:pt x="7627" y="0"/>
                </a:moveTo>
                <a:lnTo>
                  <a:pt x="7627" y="33250"/>
                </a:lnTo>
                <a:lnTo>
                  <a:pt x="333" y="38111"/>
                </a:lnTo>
                <a:lnTo>
                  <a:pt x="333" y="38111"/>
                </a:lnTo>
                <a:lnTo>
                  <a:pt x="250" y="38222"/>
                </a:lnTo>
                <a:lnTo>
                  <a:pt x="125" y="38388"/>
                </a:lnTo>
                <a:lnTo>
                  <a:pt x="0" y="38527"/>
                </a:lnTo>
                <a:lnTo>
                  <a:pt x="0" y="38694"/>
                </a:lnTo>
                <a:lnTo>
                  <a:pt x="0" y="38861"/>
                </a:lnTo>
                <a:lnTo>
                  <a:pt x="125" y="39000"/>
                </a:lnTo>
                <a:lnTo>
                  <a:pt x="250" y="39166"/>
                </a:lnTo>
                <a:lnTo>
                  <a:pt x="333" y="39277"/>
                </a:lnTo>
                <a:lnTo>
                  <a:pt x="7627" y="44138"/>
                </a:lnTo>
                <a:lnTo>
                  <a:pt x="7627" y="120000"/>
                </a:lnTo>
                <a:lnTo>
                  <a:pt x="119999" y="120000"/>
                </a:lnTo>
                <a:lnTo>
                  <a:pt x="119999" y="0"/>
                </a:lnTo>
                <a:lnTo>
                  <a:pt x="7627" y="0"/>
                </a:lnTo>
                <a:close/>
              </a:path>
            </a:pathLst>
          </a:custGeom>
          <a:blipFill rotWithShape="1">
            <a:blip r:embed="rId2">
              <a:alphaModFix/>
            </a:blip>
            <a:tile tx="0" ty="0" sx="100000" sy="100000" flip="none" algn="tl"/>
          </a:blipFill>
          <a:ln w="9525" cap="rnd" cmpd="sng">
            <a:solidFill>
              <a:schemeClr val="accent1"/>
            </a:solidFill>
            <a:prstDash val="solid"/>
            <a:round/>
            <a:headEnd type="none" w="med" len="med"/>
            <a:tailEnd type="none" w="med" len="med"/>
          </a:ln>
        </p:spPr>
      </p:sp>
      <p:sp>
        <p:nvSpPr>
          <p:cNvPr id="115" name="Shape 115"/>
          <p:cNvSpPr txBox="1">
            <a:spLocks noGrp="1"/>
          </p:cNvSpPr>
          <p:nvPr>
            <p:ph type="title"/>
          </p:nvPr>
        </p:nvSpPr>
        <p:spPr>
          <a:xfrm rot="5400000">
            <a:off x="6863536" y="1906174"/>
            <a:ext cx="5134798" cy="2494790"/>
          </a:xfrm>
          <a:prstGeom prst="rect">
            <a:avLst/>
          </a:prstGeom>
          <a:noFill/>
          <a:ln>
            <a:noFill/>
          </a:ln>
          <a:effectLst>
            <a:outerShdw blurRad="50799">
              <a:srgbClr val="000000">
                <a:alpha val="60000"/>
              </a:srgbClr>
            </a:outerShdw>
          </a:effectLst>
        </p:spPr>
        <p:txBody>
          <a:bodyPr lIns="91425" tIns="91425" rIns="91425" bIns="91425" anchor="b" anchorCtr="0"/>
          <a:lstStyle>
            <a:lvl1pPr marL="0" marR="0" lvl="0" indent="0" algn="l" rtl="0">
              <a:spcBef>
                <a:spcPts val="0"/>
              </a:spcBef>
              <a:buClr>
                <a:srgbClr val="FEFEFE"/>
              </a:buClr>
              <a:buFont typeface="Questrial"/>
              <a:buNone/>
              <a:defRPr sz="4000" b="1" i="0" u="none" strike="noStrike" cap="none">
                <a:solidFill>
                  <a:srgbClr val="FEFEFE"/>
                </a:solidFill>
                <a:latin typeface="Questrial"/>
                <a:ea typeface="Questrial"/>
                <a:cs typeface="Questrial"/>
                <a:sym typeface="Questrial"/>
              </a:defRPr>
            </a:lvl1pPr>
            <a:lvl2pPr marL="0" marR="0" lvl="1" indent="0" algn="l" rtl="0">
              <a:spcBef>
                <a:spcPts val="0"/>
              </a:spcBef>
              <a:buNone/>
              <a:defRPr sz="1800" b="0" i="0" u="none" strike="noStrike" cap="none">
                <a:solidFill>
                  <a:schemeClr val="lt2"/>
                </a:solidFill>
              </a:defRPr>
            </a:lvl2pPr>
            <a:lvl3pPr marL="0" marR="0" lvl="2" indent="0" algn="l" rtl="0">
              <a:spcBef>
                <a:spcPts val="0"/>
              </a:spcBef>
              <a:buNone/>
              <a:defRPr sz="1800" b="0" i="0" u="none" strike="noStrike" cap="none">
                <a:solidFill>
                  <a:schemeClr val="lt2"/>
                </a:solidFill>
              </a:defRPr>
            </a:lvl3pPr>
            <a:lvl4pPr marL="0" marR="0" lvl="3" indent="0" algn="l" rtl="0">
              <a:spcBef>
                <a:spcPts val="0"/>
              </a:spcBef>
              <a:buNone/>
              <a:defRPr sz="1800" b="0" i="0" u="none" strike="noStrike" cap="none">
                <a:solidFill>
                  <a:schemeClr val="lt2"/>
                </a:solidFill>
              </a:defRPr>
            </a:lvl4pPr>
            <a:lvl5pPr marL="0" marR="0" lvl="4" indent="0" algn="l" rtl="0">
              <a:spcBef>
                <a:spcPts val="0"/>
              </a:spcBef>
              <a:buNone/>
              <a:defRPr sz="1800" b="0" i="0" u="none" strike="noStrike" cap="none">
                <a:solidFill>
                  <a:schemeClr val="lt2"/>
                </a:solidFill>
              </a:defRPr>
            </a:lvl5pPr>
            <a:lvl6pPr marL="0" marR="0" lvl="5" indent="0" algn="l" rtl="0">
              <a:spcBef>
                <a:spcPts val="0"/>
              </a:spcBef>
              <a:buNone/>
              <a:defRPr sz="1800" b="0" i="0" u="none" strike="noStrike" cap="none">
                <a:solidFill>
                  <a:schemeClr val="lt2"/>
                </a:solidFill>
              </a:defRPr>
            </a:lvl6pPr>
            <a:lvl7pPr marL="0" marR="0" lvl="6" indent="0" algn="l" rtl="0">
              <a:spcBef>
                <a:spcPts val="0"/>
              </a:spcBef>
              <a:buNone/>
              <a:defRPr sz="1800" b="0" i="0" u="none" strike="noStrike" cap="none">
                <a:solidFill>
                  <a:schemeClr val="lt2"/>
                </a:solidFill>
              </a:defRPr>
            </a:lvl7pPr>
            <a:lvl8pPr marL="0" marR="0" lvl="7" indent="0" algn="l" rtl="0">
              <a:spcBef>
                <a:spcPts val="0"/>
              </a:spcBef>
              <a:buNone/>
              <a:defRPr sz="1800" b="0" i="0" u="none" strike="noStrike" cap="none">
                <a:solidFill>
                  <a:schemeClr val="lt2"/>
                </a:solidFill>
              </a:defRPr>
            </a:lvl8pPr>
            <a:lvl9pPr marL="0" marR="0" lvl="8" indent="0" algn="l" rtl="0">
              <a:spcBef>
                <a:spcPts val="0"/>
              </a:spcBef>
              <a:buNone/>
              <a:defRPr sz="1800" b="0" i="0" u="none" strike="noStrike" cap="none">
                <a:solidFill>
                  <a:schemeClr val="lt2"/>
                </a:solidFill>
              </a:defRPr>
            </a:lvl9pPr>
          </a:lstStyle>
          <a:p>
            <a:endParaRPr/>
          </a:p>
        </p:txBody>
      </p:sp>
      <p:sp>
        <p:nvSpPr>
          <p:cNvPr id="116" name="Shape 116"/>
          <p:cNvSpPr txBox="1">
            <a:spLocks noGrp="1"/>
          </p:cNvSpPr>
          <p:nvPr>
            <p:ph type="body" idx="1"/>
          </p:nvPr>
        </p:nvSpPr>
        <p:spPr>
          <a:xfrm rot="5400000">
            <a:off x="1408289" y="-152200"/>
            <a:ext cx="5414961" cy="6611540"/>
          </a:xfrm>
          <a:prstGeom prst="rect">
            <a:avLst/>
          </a:prstGeom>
          <a:noFill/>
          <a:ln>
            <a:noFill/>
          </a:ln>
          <a:effectLst>
            <a:outerShdw blurRad="50799">
              <a:srgbClr val="000000">
                <a:alpha val="40000"/>
              </a:srgbClr>
            </a:outerShdw>
          </a:effectLst>
        </p:spPr>
        <p:txBody>
          <a:bodyPr lIns="91425" tIns="91425" rIns="91425" bIns="91425" anchor="t" anchorCtr="0"/>
          <a:lstStyle>
            <a:lvl1pPr marL="342900" marR="0" lvl="0" indent="-228600" algn="l" rtl="0">
              <a:spcBef>
                <a:spcPts val="360"/>
              </a:spcBef>
              <a:spcAft>
                <a:spcPts val="600"/>
              </a:spcAft>
              <a:buClr>
                <a:schemeClr val="accent1"/>
              </a:buClr>
              <a:buSzPct val="100000"/>
              <a:buFont typeface="Noto Sans Symbols"/>
              <a:buChar char="○"/>
              <a:defRPr sz="1800" b="0" i="0" u="none" strike="noStrike" cap="none">
                <a:solidFill>
                  <a:schemeClr val="lt1"/>
                </a:solidFill>
                <a:latin typeface="Questrial"/>
                <a:ea typeface="Questrial"/>
                <a:cs typeface="Questrial"/>
                <a:sym typeface="Questrial"/>
              </a:defRPr>
            </a:lvl1pPr>
            <a:lvl2pPr marL="742950" marR="0" lvl="1" indent="-184150" algn="l" rtl="0">
              <a:spcBef>
                <a:spcPts val="320"/>
              </a:spcBef>
              <a:spcAft>
                <a:spcPts val="600"/>
              </a:spcAft>
              <a:buClr>
                <a:schemeClr val="accent1"/>
              </a:buClr>
              <a:buSzPct val="100000"/>
              <a:buFont typeface="Noto Sans Symbols"/>
              <a:buChar char="○"/>
              <a:defRPr sz="1600" b="0" i="0" u="none" strike="noStrike" cap="none">
                <a:solidFill>
                  <a:schemeClr val="lt1"/>
                </a:solidFill>
                <a:latin typeface="Questrial"/>
                <a:ea typeface="Questrial"/>
                <a:cs typeface="Questrial"/>
                <a:sym typeface="Questrial"/>
              </a:defRPr>
            </a:lvl2pPr>
            <a:lvl3pPr marL="1143000" marR="0" lvl="2" indent="-139700" algn="l" rtl="0">
              <a:spcBef>
                <a:spcPts val="280"/>
              </a:spcBef>
              <a:spcAft>
                <a:spcPts val="600"/>
              </a:spcAft>
              <a:buClr>
                <a:schemeClr val="accent1"/>
              </a:buClr>
              <a:buSzPct val="100000"/>
              <a:buFont typeface="Noto Sans Symbols"/>
              <a:buChar char="○"/>
              <a:defRPr sz="1400" b="0" i="0" u="none" strike="noStrike" cap="none">
                <a:solidFill>
                  <a:schemeClr val="lt1"/>
                </a:solidFill>
                <a:latin typeface="Questrial"/>
                <a:ea typeface="Questrial"/>
                <a:cs typeface="Questrial"/>
                <a:sym typeface="Questrial"/>
              </a:defRPr>
            </a:lvl3pPr>
            <a:lvl4pPr marL="1600200" marR="0" lvl="3"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4pPr>
            <a:lvl5pPr marL="2057400" marR="0" lvl="4"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5pPr>
            <a:lvl6pPr marL="2400000" marR="0" lvl="5" indent="-1648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6pPr>
            <a:lvl7pPr marL="2800000" marR="0" lvl="6" indent="-158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7pPr>
            <a:lvl8pPr marL="3200000" marR="0" lvl="7" indent="-1647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8pPr>
            <a:lvl9pPr marL="3600000" marR="0" lvl="8" indent="-1583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9pPr>
          </a:lstStyle>
          <a:p>
            <a:endParaRPr/>
          </a:p>
        </p:txBody>
      </p:sp>
      <p:sp>
        <p:nvSpPr>
          <p:cNvPr id="117" name="Shape 117"/>
          <p:cNvSpPr txBox="1">
            <a:spLocks noGrp="1"/>
          </p:cNvSpPr>
          <p:nvPr>
            <p:ph type="dt" idx="10"/>
          </p:nvPr>
        </p:nvSpPr>
        <p:spPr>
          <a:xfrm>
            <a:off x="9334625" y="6041362"/>
            <a:ext cx="1343705" cy="365125"/>
          </a:xfrm>
          <a:prstGeom prst="rect">
            <a:avLst/>
          </a:prstGeom>
          <a:noFill/>
          <a:ln>
            <a:noFill/>
          </a:ln>
        </p:spPr>
        <p:txBody>
          <a:bodyPr lIns="91425" tIns="91425" rIns="91425" bIns="91425" anchor="b" anchorCtr="0"/>
          <a:lstStyle>
            <a:lvl1pPr marL="0" marR="0" lvl="0" indent="0" algn="r" rtl="0">
              <a:spcBef>
                <a:spcPts val="0"/>
              </a:spcBef>
              <a:buNone/>
              <a:defRPr sz="90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18" name="Shape 118"/>
          <p:cNvSpPr txBox="1">
            <a:spLocks noGrp="1"/>
          </p:cNvSpPr>
          <p:nvPr>
            <p:ph type="ftr" idx="11"/>
          </p:nvPr>
        </p:nvSpPr>
        <p:spPr>
          <a:xfrm>
            <a:off x="451514" y="6041362"/>
            <a:ext cx="8644319" cy="365125"/>
          </a:xfrm>
          <a:prstGeom prst="rect">
            <a:avLst/>
          </a:prstGeom>
          <a:noFill/>
          <a:ln>
            <a:noFill/>
          </a:ln>
        </p:spPr>
        <p:txBody>
          <a:bodyPr lIns="91425" tIns="91425" rIns="91425" bIns="91425" anchor="b" anchorCtr="0"/>
          <a:lstStyle>
            <a:lvl1pPr marL="0" marR="0" lvl="0" indent="0" algn="l" rtl="0">
              <a:spcBef>
                <a:spcPts val="0"/>
              </a:spcBef>
              <a:buNone/>
              <a:defRPr sz="90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19" name="Shape 119"/>
          <p:cNvSpPr txBox="1">
            <a:spLocks noGrp="1"/>
          </p:cNvSpPr>
          <p:nvPr>
            <p:ph type="sldNum" idx="12"/>
          </p:nvPr>
        </p:nvSpPr>
        <p:spPr>
          <a:xfrm>
            <a:off x="10678331" y="5915887"/>
            <a:ext cx="1062155" cy="490599"/>
          </a:xfrm>
          <a:prstGeom prst="rect">
            <a:avLst/>
          </a:prstGeom>
          <a:noFill/>
          <a:ln>
            <a:noFill/>
          </a:ln>
        </p:spPr>
        <p:txBody>
          <a:bodyPr lIns="91425" tIns="45700" rIns="91425" bIns="10800" anchor="b" anchorCtr="0">
            <a:noAutofit/>
          </a:bodyPr>
          <a:lstStyle/>
          <a:p>
            <a:pPr marL="0" marR="0" lvl="0" indent="0" algn="r" rtl="0">
              <a:spcBef>
                <a:spcPts val="0"/>
              </a:spcBef>
              <a:buSzPct val="25000"/>
              <a:buNone/>
            </a:pPr>
            <a:fld id="{00000000-1234-1234-1234-123412341234}" type="slidenum">
              <a:rPr lang="en-IN" sz="2000">
                <a:solidFill>
                  <a:schemeClr val="accent1"/>
                </a:solidFill>
                <a:latin typeface="Questrial"/>
                <a:ea typeface="Questrial"/>
                <a:cs typeface="Questrial"/>
                <a:sym typeface="Questrial"/>
              </a:rPr>
              <a:t>‹#›</a:t>
            </a:fld>
            <a:endParaRPr lang="en-IN" sz="2000">
              <a:solidFill>
                <a:schemeClr val="accent1"/>
              </a:solidFill>
              <a:latin typeface="Questrial"/>
              <a:ea typeface="Questrial"/>
              <a:cs typeface="Questrial"/>
              <a:sym typeface="Quest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woObj">
  <p:cSld name="Two Content">
    <p:spTree>
      <p:nvGrpSpPr>
        <p:cNvPr id="1" name="Shape 41"/>
        <p:cNvGrpSpPr/>
        <p:nvPr/>
      </p:nvGrpSpPr>
      <p:grpSpPr>
        <a:xfrm>
          <a:off x="0" y="0"/>
          <a:ext cx="0" cy="0"/>
          <a:chOff x="0" y="0"/>
          <a:chExt cx="0" cy="0"/>
        </a:xfrm>
      </p:grpSpPr>
      <p:sp>
        <p:nvSpPr>
          <p:cNvPr id="42" name="Shape 42"/>
          <p:cNvSpPr/>
          <p:nvPr/>
        </p:nvSpPr>
        <p:spPr>
          <a:xfrm>
            <a:off x="0" y="0"/>
            <a:ext cx="12192000" cy="2185988"/>
          </a:xfrm>
          <a:custGeom>
            <a:avLst/>
            <a:gdLst/>
            <a:ahLst/>
            <a:cxnLst/>
            <a:rect l="0" t="0" r="0" b="0"/>
            <a:pathLst>
              <a:path w="120000" h="120000" extrusionOk="0">
                <a:moveTo>
                  <a:pt x="120000" y="0"/>
                </a:moveTo>
                <a:lnTo>
                  <a:pt x="0" y="0"/>
                </a:lnTo>
                <a:lnTo>
                  <a:pt x="0" y="103616"/>
                </a:lnTo>
                <a:lnTo>
                  <a:pt x="19645" y="103616"/>
                </a:lnTo>
                <a:lnTo>
                  <a:pt x="23395" y="119302"/>
                </a:lnTo>
                <a:lnTo>
                  <a:pt x="23395" y="119302"/>
                </a:lnTo>
                <a:lnTo>
                  <a:pt x="23479" y="119477"/>
                </a:lnTo>
                <a:lnTo>
                  <a:pt x="23604" y="119738"/>
                </a:lnTo>
                <a:lnTo>
                  <a:pt x="23729" y="120000"/>
                </a:lnTo>
                <a:lnTo>
                  <a:pt x="23833" y="120000"/>
                </a:lnTo>
                <a:lnTo>
                  <a:pt x="23958" y="120000"/>
                </a:lnTo>
                <a:lnTo>
                  <a:pt x="24062" y="119738"/>
                </a:lnTo>
                <a:lnTo>
                  <a:pt x="24187" y="119477"/>
                </a:lnTo>
                <a:lnTo>
                  <a:pt x="24270" y="119302"/>
                </a:lnTo>
                <a:lnTo>
                  <a:pt x="28020" y="103616"/>
                </a:lnTo>
                <a:lnTo>
                  <a:pt x="120000" y="103616"/>
                </a:lnTo>
                <a:lnTo>
                  <a:pt x="120000" y="0"/>
                </a:lnTo>
                <a:close/>
              </a:path>
            </a:pathLst>
          </a:custGeom>
          <a:blipFill rotWithShape="1">
            <a:blip r:embed="rId2">
              <a:alphaModFix/>
            </a:blip>
            <a:tile tx="0" ty="0" sx="100000" sy="100000" flip="none" algn="tl"/>
          </a:blipFill>
          <a:ln w="9525" cap="rnd" cmpd="sng">
            <a:solidFill>
              <a:schemeClr val="accent1"/>
            </a:solidFill>
            <a:prstDash val="solid"/>
            <a:round/>
            <a:headEnd type="none" w="med" len="med"/>
            <a:tailEnd type="none" w="med" len="med"/>
          </a:ln>
        </p:spPr>
      </p:sp>
      <p:sp>
        <p:nvSpPr>
          <p:cNvPr id="43" name="Shape 43"/>
          <p:cNvSpPr txBox="1">
            <a:spLocks noGrp="1"/>
          </p:cNvSpPr>
          <p:nvPr>
            <p:ph type="title"/>
          </p:nvPr>
        </p:nvSpPr>
        <p:spPr>
          <a:xfrm>
            <a:off x="810000" y="447187"/>
            <a:ext cx="10571997" cy="970450"/>
          </a:xfrm>
          <a:prstGeom prst="rect">
            <a:avLst/>
          </a:prstGeom>
          <a:noFill/>
          <a:ln>
            <a:noFill/>
          </a:ln>
          <a:effectLst>
            <a:outerShdw blurRad="50799">
              <a:srgbClr val="000000">
                <a:alpha val="60000"/>
              </a:srgbClr>
            </a:outerShdw>
          </a:effectLst>
        </p:spPr>
        <p:txBody>
          <a:bodyPr lIns="91425" tIns="91425" rIns="91425" bIns="91425" anchor="b" anchorCtr="0"/>
          <a:lstStyle>
            <a:lvl1pPr marL="0" marR="0" lvl="0" indent="0" algn="l" rtl="0">
              <a:spcBef>
                <a:spcPts val="0"/>
              </a:spcBef>
              <a:buClr>
                <a:srgbClr val="FEFEFE"/>
              </a:buClr>
              <a:buFont typeface="Questrial"/>
              <a:buNone/>
              <a:defRPr sz="4000" b="1" i="0" u="none" strike="noStrike" cap="none">
                <a:solidFill>
                  <a:srgbClr val="FEFEFE"/>
                </a:solidFill>
                <a:latin typeface="Questrial"/>
                <a:ea typeface="Questrial"/>
                <a:cs typeface="Questrial"/>
                <a:sym typeface="Questrial"/>
              </a:defRPr>
            </a:lvl1pPr>
            <a:lvl2pPr marL="0" marR="0" lvl="1" indent="0" algn="l" rtl="0">
              <a:spcBef>
                <a:spcPts val="0"/>
              </a:spcBef>
              <a:buNone/>
              <a:defRPr sz="1800" b="0" i="0" u="none" strike="noStrike" cap="none">
                <a:solidFill>
                  <a:schemeClr val="lt2"/>
                </a:solidFill>
              </a:defRPr>
            </a:lvl2pPr>
            <a:lvl3pPr marL="0" marR="0" lvl="2" indent="0" algn="l" rtl="0">
              <a:spcBef>
                <a:spcPts val="0"/>
              </a:spcBef>
              <a:buNone/>
              <a:defRPr sz="1800" b="0" i="0" u="none" strike="noStrike" cap="none">
                <a:solidFill>
                  <a:schemeClr val="lt2"/>
                </a:solidFill>
              </a:defRPr>
            </a:lvl3pPr>
            <a:lvl4pPr marL="0" marR="0" lvl="3" indent="0" algn="l" rtl="0">
              <a:spcBef>
                <a:spcPts val="0"/>
              </a:spcBef>
              <a:buNone/>
              <a:defRPr sz="1800" b="0" i="0" u="none" strike="noStrike" cap="none">
                <a:solidFill>
                  <a:schemeClr val="lt2"/>
                </a:solidFill>
              </a:defRPr>
            </a:lvl4pPr>
            <a:lvl5pPr marL="0" marR="0" lvl="4" indent="0" algn="l" rtl="0">
              <a:spcBef>
                <a:spcPts val="0"/>
              </a:spcBef>
              <a:buNone/>
              <a:defRPr sz="1800" b="0" i="0" u="none" strike="noStrike" cap="none">
                <a:solidFill>
                  <a:schemeClr val="lt2"/>
                </a:solidFill>
              </a:defRPr>
            </a:lvl5pPr>
            <a:lvl6pPr marL="0" marR="0" lvl="5" indent="0" algn="l" rtl="0">
              <a:spcBef>
                <a:spcPts val="0"/>
              </a:spcBef>
              <a:buNone/>
              <a:defRPr sz="1800" b="0" i="0" u="none" strike="noStrike" cap="none">
                <a:solidFill>
                  <a:schemeClr val="lt2"/>
                </a:solidFill>
              </a:defRPr>
            </a:lvl6pPr>
            <a:lvl7pPr marL="0" marR="0" lvl="6" indent="0" algn="l" rtl="0">
              <a:spcBef>
                <a:spcPts val="0"/>
              </a:spcBef>
              <a:buNone/>
              <a:defRPr sz="1800" b="0" i="0" u="none" strike="noStrike" cap="none">
                <a:solidFill>
                  <a:schemeClr val="lt2"/>
                </a:solidFill>
              </a:defRPr>
            </a:lvl7pPr>
            <a:lvl8pPr marL="0" marR="0" lvl="7" indent="0" algn="l" rtl="0">
              <a:spcBef>
                <a:spcPts val="0"/>
              </a:spcBef>
              <a:buNone/>
              <a:defRPr sz="1800" b="0" i="0" u="none" strike="noStrike" cap="none">
                <a:solidFill>
                  <a:schemeClr val="lt2"/>
                </a:solidFill>
              </a:defRPr>
            </a:lvl8pPr>
            <a:lvl9pPr marL="0" marR="0" lvl="8" indent="0" algn="l" rtl="0">
              <a:spcBef>
                <a:spcPts val="0"/>
              </a:spcBef>
              <a:buNone/>
              <a:defRPr sz="1800" b="0" i="0" u="none" strike="noStrike" cap="none">
                <a:solidFill>
                  <a:schemeClr val="lt2"/>
                </a:solidFill>
              </a:defRPr>
            </a:lvl9pPr>
          </a:lstStyle>
          <a:p>
            <a:endParaRPr/>
          </a:p>
        </p:txBody>
      </p:sp>
      <p:sp>
        <p:nvSpPr>
          <p:cNvPr id="44" name="Shape 44"/>
          <p:cNvSpPr txBox="1">
            <a:spLocks noGrp="1"/>
          </p:cNvSpPr>
          <p:nvPr>
            <p:ph type="body" idx="1"/>
          </p:nvPr>
        </p:nvSpPr>
        <p:spPr>
          <a:xfrm>
            <a:off x="818712" y="2222286"/>
            <a:ext cx="5185873" cy="3638763"/>
          </a:xfrm>
          <a:prstGeom prst="rect">
            <a:avLst/>
          </a:prstGeom>
          <a:noFill/>
          <a:ln>
            <a:noFill/>
          </a:ln>
          <a:effectLst>
            <a:outerShdw blurRad="50799">
              <a:srgbClr val="000000">
                <a:alpha val="40000"/>
              </a:srgbClr>
            </a:outerShdw>
          </a:effectLst>
        </p:spPr>
        <p:txBody>
          <a:bodyPr lIns="91425" tIns="91425" rIns="91425" bIns="91425" anchor="ctr" anchorCtr="0"/>
          <a:lstStyle>
            <a:lvl1pPr marL="342900" marR="0" lvl="0" indent="-228600" algn="l" rtl="0">
              <a:spcBef>
                <a:spcPts val="360"/>
              </a:spcBef>
              <a:spcAft>
                <a:spcPts val="600"/>
              </a:spcAft>
              <a:buClr>
                <a:schemeClr val="accent1"/>
              </a:buClr>
              <a:buSzPct val="100000"/>
              <a:buFont typeface="Noto Sans Symbols"/>
              <a:buChar char="○"/>
              <a:defRPr sz="1800" b="0" i="0" u="none" strike="noStrike" cap="none">
                <a:solidFill>
                  <a:schemeClr val="lt1"/>
                </a:solidFill>
                <a:latin typeface="Questrial"/>
                <a:ea typeface="Questrial"/>
                <a:cs typeface="Questrial"/>
                <a:sym typeface="Questrial"/>
              </a:defRPr>
            </a:lvl1pPr>
            <a:lvl2pPr marL="742950" marR="0" lvl="1" indent="-184150" algn="l" rtl="0">
              <a:spcBef>
                <a:spcPts val="320"/>
              </a:spcBef>
              <a:spcAft>
                <a:spcPts val="600"/>
              </a:spcAft>
              <a:buClr>
                <a:schemeClr val="accent1"/>
              </a:buClr>
              <a:buSzPct val="100000"/>
              <a:buFont typeface="Noto Sans Symbols"/>
              <a:buChar char="○"/>
              <a:defRPr sz="1600" b="0" i="0" u="none" strike="noStrike" cap="none">
                <a:solidFill>
                  <a:schemeClr val="lt1"/>
                </a:solidFill>
                <a:latin typeface="Questrial"/>
                <a:ea typeface="Questrial"/>
                <a:cs typeface="Questrial"/>
                <a:sym typeface="Questrial"/>
              </a:defRPr>
            </a:lvl2pPr>
            <a:lvl3pPr marL="1143000" marR="0" lvl="2" indent="-139700" algn="l" rtl="0">
              <a:spcBef>
                <a:spcPts val="280"/>
              </a:spcBef>
              <a:spcAft>
                <a:spcPts val="600"/>
              </a:spcAft>
              <a:buClr>
                <a:schemeClr val="accent1"/>
              </a:buClr>
              <a:buSzPct val="100000"/>
              <a:buFont typeface="Noto Sans Symbols"/>
              <a:buChar char="○"/>
              <a:defRPr sz="1400" b="0" i="0" u="none" strike="noStrike" cap="none">
                <a:solidFill>
                  <a:schemeClr val="lt1"/>
                </a:solidFill>
                <a:latin typeface="Questrial"/>
                <a:ea typeface="Questrial"/>
                <a:cs typeface="Questrial"/>
                <a:sym typeface="Questrial"/>
              </a:defRPr>
            </a:lvl3pPr>
            <a:lvl4pPr marL="1600200" marR="0" lvl="3"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4pPr>
            <a:lvl5pPr marL="2057400" marR="0" lvl="4"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5pPr>
            <a:lvl6pPr marL="2400000" marR="0" lvl="5" indent="-1648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6pPr>
            <a:lvl7pPr marL="2800000" marR="0" lvl="6" indent="-158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7pPr>
            <a:lvl8pPr marL="3200000" marR="0" lvl="7" indent="-1647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8pPr>
            <a:lvl9pPr marL="3600000" marR="0" lvl="8" indent="-1583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9pPr>
          </a:lstStyle>
          <a:p>
            <a:endParaRPr/>
          </a:p>
        </p:txBody>
      </p:sp>
      <p:sp>
        <p:nvSpPr>
          <p:cNvPr id="45" name="Shape 45"/>
          <p:cNvSpPr txBox="1">
            <a:spLocks noGrp="1"/>
          </p:cNvSpPr>
          <p:nvPr>
            <p:ph type="body" idx="2"/>
          </p:nvPr>
        </p:nvSpPr>
        <p:spPr>
          <a:xfrm>
            <a:off x="6187414" y="2222286"/>
            <a:ext cx="5194583" cy="3638764"/>
          </a:xfrm>
          <a:prstGeom prst="rect">
            <a:avLst/>
          </a:prstGeom>
          <a:noFill/>
          <a:ln>
            <a:noFill/>
          </a:ln>
          <a:effectLst>
            <a:outerShdw blurRad="50799">
              <a:srgbClr val="000000">
                <a:alpha val="40000"/>
              </a:srgbClr>
            </a:outerShdw>
          </a:effectLst>
        </p:spPr>
        <p:txBody>
          <a:bodyPr lIns="91425" tIns="91425" rIns="91425" bIns="91425" anchor="ctr" anchorCtr="0"/>
          <a:lstStyle>
            <a:lvl1pPr marL="342900" marR="0" lvl="0" indent="-228600" algn="l" rtl="0">
              <a:spcBef>
                <a:spcPts val="360"/>
              </a:spcBef>
              <a:spcAft>
                <a:spcPts val="600"/>
              </a:spcAft>
              <a:buClr>
                <a:schemeClr val="accent1"/>
              </a:buClr>
              <a:buSzPct val="100000"/>
              <a:buFont typeface="Noto Sans Symbols"/>
              <a:buChar char="○"/>
              <a:defRPr sz="1800" b="0" i="0" u="none" strike="noStrike" cap="none">
                <a:solidFill>
                  <a:schemeClr val="lt1"/>
                </a:solidFill>
                <a:latin typeface="Questrial"/>
                <a:ea typeface="Questrial"/>
                <a:cs typeface="Questrial"/>
                <a:sym typeface="Questrial"/>
              </a:defRPr>
            </a:lvl1pPr>
            <a:lvl2pPr marL="742950" marR="0" lvl="1" indent="-184150" algn="l" rtl="0">
              <a:spcBef>
                <a:spcPts val="320"/>
              </a:spcBef>
              <a:spcAft>
                <a:spcPts val="600"/>
              </a:spcAft>
              <a:buClr>
                <a:schemeClr val="accent1"/>
              </a:buClr>
              <a:buSzPct val="100000"/>
              <a:buFont typeface="Noto Sans Symbols"/>
              <a:buChar char="○"/>
              <a:defRPr sz="1600" b="0" i="0" u="none" strike="noStrike" cap="none">
                <a:solidFill>
                  <a:schemeClr val="lt1"/>
                </a:solidFill>
                <a:latin typeface="Questrial"/>
                <a:ea typeface="Questrial"/>
                <a:cs typeface="Questrial"/>
                <a:sym typeface="Questrial"/>
              </a:defRPr>
            </a:lvl2pPr>
            <a:lvl3pPr marL="1143000" marR="0" lvl="2" indent="-139700" algn="l" rtl="0">
              <a:spcBef>
                <a:spcPts val="280"/>
              </a:spcBef>
              <a:spcAft>
                <a:spcPts val="600"/>
              </a:spcAft>
              <a:buClr>
                <a:schemeClr val="accent1"/>
              </a:buClr>
              <a:buSzPct val="100000"/>
              <a:buFont typeface="Noto Sans Symbols"/>
              <a:buChar char="○"/>
              <a:defRPr sz="1400" b="0" i="0" u="none" strike="noStrike" cap="none">
                <a:solidFill>
                  <a:schemeClr val="lt1"/>
                </a:solidFill>
                <a:latin typeface="Questrial"/>
                <a:ea typeface="Questrial"/>
                <a:cs typeface="Questrial"/>
                <a:sym typeface="Questrial"/>
              </a:defRPr>
            </a:lvl3pPr>
            <a:lvl4pPr marL="1600200" marR="0" lvl="3"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4pPr>
            <a:lvl5pPr marL="2057400" marR="0" lvl="4"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5pPr>
            <a:lvl6pPr marL="2400000" marR="0" lvl="5" indent="-1648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6pPr>
            <a:lvl7pPr marL="2800000" marR="0" lvl="6" indent="-158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7pPr>
            <a:lvl8pPr marL="3200000" marR="0" lvl="7" indent="-1647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8pPr>
            <a:lvl9pPr marL="3600000" marR="0" lvl="8" indent="-1583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9pPr>
          </a:lstStyle>
          <a:p>
            <a:endParaRPr/>
          </a:p>
        </p:txBody>
      </p:sp>
      <p:sp>
        <p:nvSpPr>
          <p:cNvPr id="46" name="Shape 46"/>
          <p:cNvSpPr txBox="1">
            <a:spLocks noGrp="1"/>
          </p:cNvSpPr>
          <p:nvPr>
            <p:ph type="dt" idx="10"/>
          </p:nvPr>
        </p:nvSpPr>
        <p:spPr>
          <a:xfrm>
            <a:off x="9334625" y="6041362"/>
            <a:ext cx="1343705" cy="365125"/>
          </a:xfrm>
          <a:prstGeom prst="rect">
            <a:avLst/>
          </a:prstGeom>
          <a:noFill/>
          <a:ln>
            <a:noFill/>
          </a:ln>
        </p:spPr>
        <p:txBody>
          <a:bodyPr lIns="91425" tIns="91425" rIns="91425" bIns="91425" anchor="b" anchorCtr="0"/>
          <a:lstStyle>
            <a:lvl1pPr marL="0" marR="0" lvl="0" indent="0" algn="r" rtl="0">
              <a:spcBef>
                <a:spcPts val="0"/>
              </a:spcBef>
              <a:buNone/>
              <a:defRPr sz="90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47" name="Shape 47"/>
          <p:cNvSpPr txBox="1">
            <a:spLocks noGrp="1"/>
          </p:cNvSpPr>
          <p:nvPr>
            <p:ph type="ftr" idx="11"/>
          </p:nvPr>
        </p:nvSpPr>
        <p:spPr>
          <a:xfrm>
            <a:off x="451514" y="6041362"/>
            <a:ext cx="8644319" cy="365125"/>
          </a:xfrm>
          <a:prstGeom prst="rect">
            <a:avLst/>
          </a:prstGeom>
          <a:noFill/>
          <a:ln>
            <a:noFill/>
          </a:ln>
        </p:spPr>
        <p:txBody>
          <a:bodyPr lIns="91425" tIns="91425" rIns="91425" bIns="91425" anchor="b" anchorCtr="0"/>
          <a:lstStyle>
            <a:lvl1pPr marL="0" marR="0" lvl="0" indent="0" algn="l" rtl="0">
              <a:spcBef>
                <a:spcPts val="0"/>
              </a:spcBef>
              <a:buNone/>
              <a:defRPr sz="90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48" name="Shape 48"/>
          <p:cNvSpPr txBox="1">
            <a:spLocks noGrp="1"/>
          </p:cNvSpPr>
          <p:nvPr>
            <p:ph type="sldNum" idx="12"/>
          </p:nvPr>
        </p:nvSpPr>
        <p:spPr>
          <a:xfrm>
            <a:off x="10678331" y="5915887"/>
            <a:ext cx="1062155" cy="490599"/>
          </a:xfrm>
          <a:prstGeom prst="rect">
            <a:avLst/>
          </a:prstGeom>
          <a:noFill/>
          <a:ln>
            <a:noFill/>
          </a:ln>
        </p:spPr>
        <p:txBody>
          <a:bodyPr lIns="91425" tIns="45700" rIns="91425" bIns="10800" anchor="b" anchorCtr="0">
            <a:noAutofit/>
          </a:bodyPr>
          <a:lstStyle/>
          <a:p>
            <a:pPr marL="0" marR="0" lvl="0" indent="0" algn="r" rtl="0">
              <a:spcBef>
                <a:spcPts val="0"/>
              </a:spcBef>
              <a:buSzPct val="25000"/>
              <a:buNone/>
            </a:pPr>
            <a:fld id="{00000000-1234-1234-1234-123412341234}" type="slidenum">
              <a:rPr lang="en-IN" sz="2000">
                <a:solidFill>
                  <a:schemeClr val="accent1"/>
                </a:solidFill>
                <a:latin typeface="Questrial"/>
                <a:ea typeface="Questrial"/>
                <a:cs typeface="Questrial"/>
                <a:sym typeface="Questrial"/>
              </a:rPr>
              <a:t>‹#›</a:t>
            </a:fld>
            <a:endParaRPr lang="en-IN" sz="2000">
              <a:solidFill>
                <a:schemeClr val="accent1"/>
              </a:solidFill>
              <a:latin typeface="Questrial"/>
              <a:ea typeface="Questrial"/>
              <a:cs typeface="Questrial"/>
              <a:sym typeface="Quest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woTxTwoObj">
  <p:cSld name="Comparison">
    <p:spTree>
      <p:nvGrpSpPr>
        <p:cNvPr id="1" name="Shape 49"/>
        <p:cNvGrpSpPr/>
        <p:nvPr/>
      </p:nvGrpSpPr>
      <p:grpSpPr>
        <a:xfrm>
          <a:off x="0" y="0"/>
          <a:ext cx="0" cy="0"/>
          <a:chOff x="0" y="0"/>
          <a:chExt cx="0" cy="0"/>
        </a:xfrm>
      </p:grpSpPr>
      <p:sp>
        <p:nvSpPr>
          <p:cNvPr id="50" name="Shape 50"/>
          <p:cNvSpPr/>
          <p:nvPr/>
        </p:nvSpPr>
        <p:spPr>
          <a:xfrm>
            <a:off x="0" y="0"/>
            <a:ext cx="12192000" cy="2185988"/>
          </a:xfrm>
          <a:custGeom>
            <a:avLst/>
            <a:gdLst/>
            <a:ahLst/>
            <a:cxnLst/>
            <a:rect l="0" t="0" r="0" b="0"/>
            <a:pathLst>
              <a:path w="120000" h="120000" extrusionOk="0">
                <a:moveTo>
                  <a:pt x="120000" y="0"/>
                </a:moveTo>
                <a:lnTo>
                  <a:pt x="0" y="0"/>
                </a:lnTo>
                <a:lnTo>
                  <a:pt x="0" y="103616"/>
                </a:lnTo>
                <a:lnTo>
                  <a:pt x="19645" y="103616"/>
                </a:lnTo>
                <a:lnTo>
                  <a:pt x="23395" y="119302"/>
                </a:lnTo>
                <a:lnTo>
                  <a:pt x="23395" y="119302"/>
                </a:lnTo>
                <a:lnTo>
                  <a:pt x="23479" y="119477"/>
                </a:lnTo>
                <a:lnTo>
                  <a:pt x="23604" y="119738"/>
                </a:lnTo>
                <a:lnTo>
                  <a:pt x="23729" y="120000"/>
                </a:lnTo>
                <a:lnTo>
                  <a:pt x="23833" y="120000"/>
                </a:lnTo>
                <a:lnTo>
                  <a:pt x="23958" y="120000"/>
                </a:lnTo>
                <a:lnTo>
                  <a:pt x="24062" y="119738"/>
                </a:lnTo>
                <a:lnTo>
                  <a:pt x="24187" y="119477"/>
                </a:lnTo>
                <a:lnTo>
                  <a:pt x="24270" y="119302"/>
                </a:lnTo>
                <a:lnTo>
                  <a:pt x="28020" y="103616"/>
                </a:lnTo>
                <a:lnTo>
                  <a:pt x="120000" y="103616"/>
                </a:lnTo>
                <a:lnTo>
                  <a:pt x="120000" y="0"/>
                </a:lnTo>
                <a:close/>
              </a:path>
            </a:pathLst>
          </a:custGeom>
          <a:blipFill rotWithShape="1">
            <a:blip r:embed="rId2">
              <a:alphaModFix/>
            </a:blip>
            <a:tile tx="0" ty="0" sx="100000" sy="100000" flip="none" algn="tl"/>
          </a:blipFill>
          <a:ln w="9525" cap="rnd" cmpd="sng">
            <a:solidFill>
              <a:schemeClr val="accent1"/>
            </a:solidFill>
            <a:prstDash val="solid"/>
            <a:round/>
            <a:headEnd type="none" w="med" len="med"/>
            <a:tailEnd type="none" w="med" len="med"/>
          </a:ln>
        </p:spPr>
      </p:sp>
      <p:sp>
        <p:nvSpPr>
          <p:cNvPr id="51" name="Shape 51"/>
          <p:cNvSpPr txBox="1">
            <a:spLocks noGrp="1"/>
          </p:cNvSpPr>
          <p:nvPr>
            <p:ph type="title"/>
          </p:nvPr>
        </p:nvSpPr>
        <p:spPr>
          <a:xfrm>
            <a:off x="810000" y="447187"/>
            <a:ext cx="10571997" cy="970450"/>
          </a:xfrm>
          <a:prstGeom prst="rect">
            <a:avLst/>
          </a:prstGeom>
          <a:noFill/>
          <a:ln>
            <a:noFill/>
          </a:ln>
          <a:effectLst>
            <a:outerShdw blurRad="50799">
              <a:srgbClr val="000000">
                <a:alpha val="60000"/>
              </a:srgbClr>
            </a:outerShdw>
          </a:effectLst>
        </p:spPr>
        <p:txBody>
          <a:bodyPr lIns="91425" tIns="91425" rIns="91425" bIns="91425" anchor="b" anchorCtr="0"/>
          <a:lstStyle>
            <a:lvl1pPr marL="0" marR="0" lvl="0" indent="0" algn="l" rtl="0">
              <a:spcBef>
                <a:spcPts val="0"/>
              </a:spcBef>
              <a:buClr>
                <a:srgbClr val="FEFEFE"/>
              </a:buClr>
              <a:buFont typeface="Questrial"/>
              <a:buNone/>
              <a:defRPr sz="4000" b="1" i="0" u="none" strike="noStrike" cap="none">
                <a:solidFill>
                  <a:srgbClr val="FEFEFE"/>
                </a:solidFill>
                <a:latin typeface="Questrial"/>
                <a:ea typeface="Questrial"/>
                <a:cs typeface="Questrial"/>
                <a:sym typeface="Questrial"/>
              </a:defRPr>
            </a:lvl1pPr>
            <a:lvl2pPr marL="0" marR="0" lvl="1" indent="0" algn="l" rtl="0">
              <a:spcBef>
                <a:spcPts val="0"/>
              </a:spcBef>
              <a:buNone/>
              <a:defRPr sz="1800" b="0" i="0" u="none" strike="noStrike" cap="none">
                <a:solidFill>
                  <a:schemeClr val="lt2"/>
                </a:solidFill>
              </a:defRPr>
            </a:lvl2pPr>
            <a:lvl3pPr marL="0" marR="0" lvl="2" indent="0" algn="l" rtl="0">
              <a:spcBef>
                <a:spcPts val="0"/>
              </a:spcBef>
              <a:buNone/>
              <a:defRPr sz="1800" b="0" i="0" u="none" strike="noStrike" cap="none">
                <a:solidFill>
                  <a:schemeClr val="lt2"/>
                </a:solidFill>
              </a:defRPr>
            </a:lvl3pPr>
            <a:lvl4pPr marL="0" marR="0" lvl="3" indent="0" algn="l" rtl="0">
              <a:spcBef>
                <a:spcPts val="0"/>
              </a:spcBef>
              <a:buNone/>
              <a:defRPr sz="1800" b="0" i="0" u="none" strike="noStrike" cap="none">
                <a:solidFill>
                  <a:schemeClr val="lt2"/>
                </a:solidFill>
              </a:defRPr>
            </a:lvl4pPr>
            <a:lvl5pPr marL="0" marR="0" lvl="4" indent="0" algn="l" rtl="0">
              <a:spcBef>
                <a:spcPts val="0"/>
              </a:spcBef>
              <a:buNone/>
              <a:defRPr sz="1800" b="0" i="0" u="none" strike="noStrike" cap="none">
                <a:solidFill>
                  <a:schemeClr val="lt2"/>
                </a:solidFill>
              </a:defRPr>
            </a:lvl5pPr>
            <a:lvl6pPr marL="0" marR="0" lvl="5" indent="0" algn="l" rtl="0">
              <a:spcBef>
                <a:spcPts val="0"/>
              </a:spcBef>
              <a:buNone/>
              <a:defRPr sz="1800" b="0" i="0" u="none" strike="noStrike" cap="none">
                <a:solidFill>
                  <a:schemeClr val="lt2"/>
                </a:solidFill>
              </a:defRPr>
            </a:lvl6pPr>
            <a:lvl7pPr marL="0" marR="0" lvl="6" indent="0" algn="l" rtl="0">
              <a:spcBef>
                <a:spcPts val="0"/>
              </a:spcBef>
              <a:buNone/>
              <a:defRPr sz="1800" b="0" i="0" u="none" strike="noStrike" cap="none">
                <a:solidFill>
                  <a:schemeClr val="lt2"/>
                </a:solidFill>
              </a:defRPr>
            </a:lvl7pPr>
            <a:lvl8pPr marL="0" marR="0" lvl="7" indent="0" algn="l" rtl="0">
              <a:spcBef>
                <a:spcPts val="0"/>
              </a:spcBef>
              <a:buNone/>
              <a:defRPr sz="1800" b="0" i="0" u="none" strike="noStrike" cap="none">
                <a:solidFill>
                  <a:schemeClr val="lt2"/>
                </a:solidFill>
              </a:defRPr>
            </a:lvl8pPr>
            <a:lvl9pPr marL="0" marR="0" lvl="8" indent="0" algn="l" rtl="0">
              <a:spcBef>
                <a:spcPts val="0"/>
              </a:spcBef>
              <a:buNone/>
              <a:defRPr sz="1800" b="0" i="0" u="none" strike="noStrike" cap="none">
                <a:solidFill>
                  <a:schemeClr val="lt2"/>
                </a:solidFill>
              </a:defRPr>
            </a:lvl9pPr>
          </a:lstStyle>
          <a:p>
            <a:endParaRPr/>
          </a:p>
        </p:txBody>
      </p:sp>
      <p:sp>
        <p:nvSpPr>
          <p:cNvPr id="52" name="Shape 52"/>
          <p:cNvSpPr txBox="1">
            <a:spLocks noGrp="1"/>
          </p:cNvSpPr>
          <p:nvPr>
            <p:ph type="body" idx="1"/>
          </p:nvPr>
        </p:nvSpPr>
        <p:spPr>
          <a:xfrm>
            <a:off x="814727" y="2174875"/>
            <a:ext cx="5189857" cy="576262"/>
          </a:xfrm>
          <a:prstGeom prst="rect">
            <a:avLst/>
          </a:prstGeom>
          <a:noFill/>
          <a:ln>
            <a:noFill/>
          </a:ln>
          <a:effectLst>
            <a:outerShdw blurRad="50799">
              <a:srgbClr val="000000">
                <a:alpha val="40000"/>
              </a:srgbClr>
            </a:outerShdw>
          </a:effectLst>
        </p:spPr>
        <p:txBody>
          <a:bodyPr lIns="91425" tIns="91425" rIns="91425" bIns="91425" anchor="b" anchorCtr="0"/>
          <a:lstStyle>
            <a:lvl1pPr marL="0" marR="0" lvl="0" indent="0" algn="ctr" rtl="0">
              <a:spcBef>
                <a:spcPts val="400"/>
              </a:spcBef>
              <a:spcAft>
                <a:spcPts val="600"/>
              </a:spcAft>
              <a:buClr>
                <a:schemeClr val="accent1"/>
              </a:buClr>
              <a:buFont typeface="Noto Sans Symbols"/>
              <a:buNone/>
              <a:defRPr sz="2000" b="0" i="0" u="none" strike="noStrike" cap="none">
                <a:solidFill>
                  <a:schemeClr val="lt1"/>
                </a:solidFill>
                <a:latin typeface="Questrial"/>
                <a:ea typeface="Questrial"/>
                <a:cs typeface="Questrial"/>
                <a:sym typeface="Questrial"/>
              </a:defRPr>
            </a:lvl1pPr>
            <a:lvl2pPr marL="457200" marR="0" lvl="1" indent="0" algn="l" rtl="0">
              <a:spcBef>
                <a:spcPts val="400"/>
              </a:spcBef>
              <a:spcAft>
                <a:spcPts val="600"/>
              </a:spcAft>
              <a:buClr>
                <a:schemeClr val="accent1"/>
              </a:buClr>
              <a:buFont typeface="Noto Sans Symbols"/>
              <a:buNone/>
              <a:defRPr sz="2000" b="1" i="0" u="none" strike="noStrike" cap="none">
                <a:solidFill>
                  <a:schemeClr val="lt1"/>
                </a:solidFill>
                <a:latin typeface="Questrial"/>
                <a:ea typeface="Questrial"/>
                <a:cs typeface="Questrial"/>
                <a:sym typeface="Questrial"/>
              </a:defRPr>
            </a:lvl2pPr>
            <a:lvl3pPr marL="914400" marR="0" lvl="2" indent="0" algn="l" rtl="0">
              <a:spcBef>
                <a:spcPts val="360"/>
              </a:spcBef>
              <a:spcAft>
                <a:spcPts val="600"/>
              </a:spcAft>
              <a:buClr>
                <a:schemeClr val="accent1"/>
              </a:buClr>
              <a:buFont typeface="Noto Sans Symbols"/>
              <a:buNone/>
              <a:defRPr sz="1800" b="1" i="0" u="none" strike="noStrike" cap="none">
                <a:solidFill>
                  <a:schemeClr val="lt1"/>
                </a:solidFill>
                <a:latin typeface="Questrial"/>
                <a:ea typeface="Questrial"/>
                <a:cs typeface="Questrial"/>
                <a:sym typeface="Questrial"/>
              </a:defRPr>
            </a:lvl3pPr>
            <a:lvl4pPr marL="1371600" marR="0" lvl="3" indent="0" algn="l" rtl="0">
              <a:spcBef>
                <a:spcPts val="320"/>
              </a:spcBef>
              <a:spcAft>
                <a:spcPts val="600"/>
              </a:spcAft>
              <a:buClr>
                <a:schemeClr val="accent1"/>
              </a:buClr>
              <a:buFont typeface="Noto Sans Symbols"/>
              <a:buNone/>
              <a:defRPr sz="1600" b="1" i="0" u="none" strike="noStrike" cap="none">
                <a:solidFill>
                  <a:schemeClr val="lt1"/>
                </a:solidFill>
                <a:latin typeface="Questrial"/>
                <a:ea typeface="Questrial"/>
                <a:cs typeface="Questrial"/>
                <a:sym typeface="Questrial"/>
              </a:defRPr>
            </a:lvl4pPr>
            <a:lvl5pPr marL="1828800" marR="0" lvl="4" indent="0" algn="l" rtl="0">
              <a:spcBef>
                <a:spcPts val="320"/>
              </a:spcBef>
              <a:spcAft>
                <a:spcPts val="600"/>
              </a:spcAft>
              <a:buClr>
                <a:schemeClr val="accent1"/>
              </a:buClr>
              <a:buFont typeface="Noto Sans Symbols"/>
              <a:buNone/>
              <a:defRPr sz="1600" b="1" i="0" u="none" strike="noStrike" cap="none">
                <a:solidFill>
                  <a:schemeClr val="lt1"/>
                </a:solidFill>
                <a:latin typeface="Questrial"/>
                <a:ea typeface="Questrial"/>
                <a:cs typeface="Questrial"/>
                <a:sym typeface="Questrial"/>
              </a:defRPr>
            </a:lvl5pPr>
            <a:lvl6pPr marL="2286000" marR="0" lvl="5" indent="0" algn="l" rtl="0">
              <a:spcBef>
                <a:spcPts val="320"/>
              </a:spcBef>
              <a:spcAft>
                <a:spcPts val="600"/>
              </a:spcAft>
              <a:buClr>
                <a:schemeClr val="accent1"/>
              </a:buClr>
              <a:buFont typeface="Noto Sans Symbols"/>
              <a:buNone/>
              <a:defRPr sz="1600" b="1" i="0" u="none" strike="noStrike" cap="none">
                <a:solidFill>
                  <a:schemeClr val="lt1"/>
                </a:solidFill>
                <a:latin typeface="Questrial"/>
                <a:ea typeface="Questrial"/>
                <a:cs typeface="Questrial"/>
                <a:sym typeface="Questrial"/>
              </a:defRPr>
            </a:lvl6pPr>
            <a:lvl7pPr marL="2743200" marR="0" lvl="6" indent="0" algn="l" rtl="0">
              <a:spcBef>
                <a:spcPts val="320"/>
              </a:spcBef>
              <a:spcAft>
                <a:spcPts val="600"/>
              </a:spcAft>
              <a:buClr>
                <a:schemeClr val="accent1"/>
              </a:buClr>
              <a:buFont typeface="Noto Sans Symbols"/>
              <a:buNone/>
              <a:defRPr sz="1600" b="1" i="0" u="none" strike="noStrike" cap="none">
                <a:solidFill>
                  <a:schemeClr val="lt1"/>
                </a:solidFill>
                <a:latin typeface="Questrial"/>
                <a:ea typeface="Questrial"/>
                <a:cs typeface="Questrial"/>
                <a:sym typeface="Questrial"/>
              </a:defRPr>
            </a:lvl7pPr>
            <a:lvl8pPr marL="3200400" marR="0" lvl="7" indent="0" algn="l" rtl="0">
              <a:spcBef>
                <a:spcPts val="320"/>
              </a:spcBef>
              <a:spcAft>
                <a:spcPts val="600"/>
              </a:spcAft>
              <a:buClr>
                <a:schemeClr val="accent1"/>
              </a:buClr>
              <a:buFont typeface="Noto Sans Symbols"/>
              <a:buNone/>
              <a:defRPr sz="1600" b="1" i="0" u="none" strike="noStrike" cap="none">
                <a:solidFill>
                  <a:schemeClr val="lt1"/>
                </a:solidFill>
                <a:latin typeface="Questrial"/>
                <a:ea typeface="Questrial"/>
                <a:cs typeface="Questrial"/>
                <a:sym typeface="Questrial"/>
              </a:defRPr>
            </a:lvl8pPr>
            <a:lvl9pPr marL="3657600" marR="0" lvl="8" indent="0" algn="l" rtl="0">
              <a:spcBef>
                <a:spcPts val="320"/>
              </a:spcBef>
              <a:spcAft>
                <a:spcPts val="600"/>
              </a:spcAft>
              <a:buClr>
                <a:schemeClr val="accent1"/>
              </a:buClr>
              <a:buFont typeface="Noto Sans Symbols"/>
              <a:buNone/>
              <a:defRPr sz="1600" b="1" i="0" u="none" strike="noStrike" cap="none">
                <a:solidFill>
                  <a:schemeClr val="lt1"/>
                </a:solidFill>
                <a:latin typeface="Questrial"/>
                <a:ea typeface="Questrial"/>
                <a:cs typeface="Questrial"/>
                <a:sym typeface="Questrial"/>
              </a:defRPr>
            </a:lvl9pPr>
          </a:lstStyle>
          <a:p>
            <a:endParaRPr/>
          </a:p>
        </p:txBody>
      </p:sp>
      <p:sp>
        <p:nvSpPr>
          <p:cNvPr id="53" name="Shape 53"/>
          <p:cNvSpPr txBox="1">
            <a:spLocks noGrp="1"/>
          </p:cNvSpPr>
          <p:nvPr>
            <p:ph type="body" idx="2"/>
          </p:nvPr>
        </p:nvSpPr>
        <p:spPr>
          <a:xfrm>
            <a:off x="814729" y="2751138"/>
            <a:ext cx="5189855" cy="3109912"/>
          </a:xfrm>
          <a:prstGeom prst="rect">
            <a:avLst/>
          </a:prstGeom>
          <a:noFill/>
          <a:ln>
            <a:noFill/>
          </a:ln>
          <a:effectLst>
            <a:outerShdw blurRad="50799">
              <a:srgbClr val="000000">
                <a:alpha val="40000"/>
              </a:srgbClr>
            </a:outerShdw>
          </a:effectLst>
        </p:spPr>
        <p:txBody>
          <a:bodyPr lIns="91425" tIns="91425" rIns="91425" bIns="91425" anchor="t" anchorCtr="0"/>
          <a:lstStyle>
            <a:lvl1pPr marL="342900" marR="0" lvl="0" indent="-228600" algn="l" rtl="0">
              <a:spcBef>
                <a:spcPts val="360"/>
              </a:spcBef>
              <a:spcAft>
                <a:spcPts val="600"/>
              </a:spcAft>
              <a:buClr>
                <a:schemeClr val="accent1"/>
              </a:buClr>
              <a:buSzPct val="100000"/>
              <a:buFont typeface="Noto Sans Symbols"/>
              <a:buChar char="○"/>
              <a:defRPr sz="1800" b="0" i="0" u="none" strike="noStrike" cap="none">
                <a:solidFill>
                  <a:schemeClr val="lt1"/>
                </a:solidFill>
                <a:latin typeface="Questrial"/>
                <a:ea typeface="Questrial"/>
                <a:cs typeface="Questrial"/>
                <a:sym typeface="Questrial"/>
              </a:defRPr>
            </a:lvl1pPr>
            <a:lvl2pPr marL="742950" marR="0" lvl="1" indent="-184150" algn="l" rtl="0">
              <a:spcBef>
                <a:spcPts val="320"/>
              </a:spcBef>
              <a:spcAft>
                <a:spcPts val="600"/>
              </a:spcAft>
              <a:buClr>
                <a:schemeClr val="accent1"/>
              </a:buClr>
              <a:buSzPct val="100000"/>
              <a:buFont typeface="Noto Sans Symbols"/>
              <a:buChar char="○"/>
              <a:defRPr sz="1600" b="0" i="0" u="none" strike="noStrike" cap="none">
                <a:solidFill>
                  <a:schemeClr val="lt1"/>
                </a:solidFill>
                <a:latin typeface="Questrial"/>
                <a:ea typeface="Questrial"/>
                <a:cs typeface="Questrial"/>
                <a:sym typeface="Questrial"/>
              </a:defRPr>
            </a:lvl2pPr>
            <a:lvl3pPr marL="1143000" marR="0" lvl="2" indent="-139700" algn="l" rtl="0">
              <a:spcBef>
                <a:spcPts val="280"/>
              </a:spcBef>
              <a:spcAft>
                <a:spcPts val="600"/>
              </a:spcAft>
              <a:buClr>
                <a:schemeClr val="accent1"/>
              </a:buClr>
              <a:buSzPct val="100000"/>
              <a:buFont typeface="Noto Sans Symbols"/>
              <a:buChar char="○"/>
              <a:defRPr sz="1400" b="0" i="0" u="none" strike="noStrike" cap="none">
                <a:solidFill>
                  <a:schemeClr val="lt1"/>
                </a:solidFill>
                <a:latin typeface="Questrial"/>
                <a:ea typeface="Questrial"/>
                <a:cs typeface="Questrial"/>
                <a:sym typeface="Questrial"/>
              </a:defRPr>
            </a:lvl3pPr>
            <a:lvl4pPr marL="1600200" marR="0" lvl="3"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4pPr>
            <a:lvl5pPr marL="2057400" marR="0" lvl="4"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5pPr>
            <a:lvl6pPr marL="2400000" marR="0" lvl="5" indent="-1648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6pPr>
            <a:lvl7pPr marL="2800000" marR="0" lvl="6" indent="-158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7pPr>
            <a:lvl8pPr marL="3200000" marR="0" lvl="7" indent="-1647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8pPr>
            <a:lvl9pPr marL="3600000" marR="0" lvl="8" indent="-1583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9pPr>
          </a:lstStyle>
          <a:p>
            <a:endParaRPr/>
          </a:p>
        </p:txBody>
      </p:sp>
      <p:sp>
        <p:nvSpPr>
          <p:cNvPr id="54" name="Shape 54"/>
          <p:cNvSpPr txBox="1">
            <a:spLocks noGrp="1"/>
          </p:cNvSpPr>
          <p:nvPr>
            <p:ph type="body" idx="3"/>
          </p:nvPr>
        </p:nvSpPr>
        <p:spPr>
          <a:xfrm>
            <a:off x="6187414" y="2174875"/>
            <a:ext cx="5194583" cy="576262"/>
          </a:xfrm>
          <a:prstGeom prst="rect">
            <a:avLst/>
          </a:prstGeom>
          <a:noFill/>
          <a:ln>
            <a:noFill/>
          </a:ln>
          <a:effectLst>
            <a:outerShdw blurRad="50799">
              <a:srgbClr val="000000">
                <a:alpha val="40000"/>
              </a:srgbClr>
            </a:outerShdw>
          </a:effectLst>
        </p:spPr>
        <p:txBody>
          <a:bodyPr lIns="91425" tIns="91425" rIns="91425" bIns="91425" anchor="b" anchorCtr="0"/>
          <a:lstStyle>
            <a:lvl1pPr marL="0" marR="0" lvl="0" indent="0" algn="ctr" rtl="0">
              <a:spcBef>
                <a:spcPts val="400"/>
              </a:spcBef>
              <a:spcAft>
                <a:spcPts val="600"/>
              </a:spcAft>
              <a:buClr>
                <a:schemeClr val="accent1"/>
              </a:buClr>
              <a:buFont typeface="Noto Sans Symbols"/>
              <a:buNone/>
              <a:defRPr sz="2000" b="0" i="0" u="none" strike="noStrike" cap="none">
                <a:solidFill>
                  <a:schemeClr val="lt1"/>
                </a:solidFill>
                <a:latin typeface="Questrial"/>
                <a:ea typeface="Questrial"/>
                <a:cs typeface="Questrial"/>
                <a:sym typeface="Questrial"/>
              </a:defRPr>
            </a:lvl1pPr>
            <a:lvl2pPr marL="457200" marR="0" lvl="1" indent="0" algn="l" rtl="0">
              <a:spcBef>
                <a:spcPts val="400"/>
              </a:spcBef>
              <a:spcAft>
                <a:spcPts val="600"/>
              </a:spcAft>
              <a:buClr>
                <a:schemeClr val="accent1"/>
              </a:buClr>
              <a:buFont typeface="Noto Sans Symbols"/>
              <a:buNone/>
              <a:defRPr sz="2000" b="1" i="0" u="none" strike="noStrike" cap="none">
                <a:solidFill>
                  <a:schemeClr val="lt1"/>
                </a:solidFill>
                <a:latin typeface="Questrial"/>
                <a:ea typeface="Questrial"/>
                <a:cs typeface="Questrial"/>
                <a:sym typeface="Questrial"/>
              </a:defRPr>
            </a:lvl2pPr>
            <a:lvl3pPr marL="914400" marR="0" lvl="2" indent="0" algn="l" rtl="0">
              <a:spcBef>
                <a:spcPts val="360"/>
              </a:spcBef>
              <a:spcAft>
                <a:spcPts val="600"/>
              </a:spcAft>
              <a:buClr>
                <a:schemeClr val="accent1"/>
              </a:buClr>
              <a:buFont typeface="Noto Sans Symbols"/>
              <a:buNone/>
              <a:defRPr sz="1800" b="1" i="0" u="none" strike="noStrike" cap="none">
                <a:solidFill>
                  <a:schemeClr val="lt1"/>
                </a:solidFill>
                <a:latin typeface="Questrial"/>
                <a:ea typeface="Questrial"/>
                <a:cs typeface="Questrial"/>
                <a:sym typeface="Questrial"/>
              </a:defRPr>
            </a:lvl3pPr>
            <a:lvl4pPr marL="1371600" marR="0" lvl="3" indent="0" algn="l" rtl="0">
              <a:spcBef>
                <a:spcPts val="320"/>
              </a:spcBef>
              <a:spcAft>
                <a:spcPts val="600"/>
              </a:spcAft>
              <a:buClr>
                <a:schemeClr val="accent1"/>
              </a:buClr>
              <a:buFont typeface="Noto Sans Symbols"/>
              <a:buNone/>
              <a:defRPr sz="1600" b="1" i="0" u="none" strike="noStrike" cap="none">
                <a:solidFill>
                  <a:schemeClr val="lt1"/>
                </a:solidFill>
                <a:latin typeface="Questrial"/>
                <a:ea typeface="Questrial"/>
                <a:cs typeface="Questrial"/>
                <a:sym typeface="Questrial"/>
              </a:defRPr>
            </a:lvl4pPr>
            <a:lvl5pPr marL="1828800" marR="0" lvl="4" indent="0" algn="l" rtl="0">
              <a:spcBef>
                <a:spcPts val="320"/>
              </a:spcBef>
              <a:spcAft>
                <a:spcPts val="600"/>
              </a:spcAft>
              <a:buClr>
                <a:schemeClr val="accent1"/>
              </a:buClr>
              <a:buFont typeface="Noto Sans Symbols"/>
              <a:buNone/>
              <a:defRPr sz="1600" b="1" i="0" u="none" strike="noStrike" cap="none">
                <a:solidFill>
                  <a:schemeClr val="lt1"/>
                </a:solidFill>
                <a:latin typeface="Questrial"/>
                <a:ea typeface="Questrial"/>
                <a:cs typeface="Questrial"/>
                <a:sym typeface="Questrial"/>
              </a:defRPr>
            </a:lvl5pPr>
            <a:lvl6pPr marL="2286000" marR="0" lvl="5" indent="0" algn="l" rtl="0">
              <a:spcBef>
                <a:spcPts val="320"/>
              </a:spcBef>
              <a:spcAft>
                <a:spcPts val="600"/>
              </a:spcAft>
              <a:buClr>
                <a:schemeClr val="accent1"/>
              </a:buClr>
              <a:buFont typeface="Noto Sans Symbols"/>
              <a:buNone/>
              <a:defRPr sz="1600" b="1" i="0" u="none" strike="noStrike" cap="none">
                <a:solidFill>
                  <a:schemeClr val="lt1"/>
                </a:solidFill>
                <a:latin typeface="Questrial"/>
                <a:ea typeface="Questrial"/>
                <a:cs typeface="Questrial"/>
                <a:sym typeface="Questrial"/>
              </a:defRPr>
            </a:lvl6pPr>
            <a:lvl7pPr marL="2743200" marR="0" lvl="6" indent="0" algn="l" rtl="0">
              <a:spcBef>
                <a:spcPts val="320"/>
              </a:spcBef>
              <a:spcAft>
                <a:spcPts val="600"/>
              </a:spcAft>
              <a:buClr>
                <a:schemeClr val="accent1"/>
              </a:buClr>
              <a:buFont typeface="Noto Sans Symbols"/>
              <a:buNone/>
              <a:defRPr sz="1600" b="1" i="0" u="none" strike="noStrike" cap="none">
                <a:solidFill>
                  <a:schemeClr val="lt1"/>
                </a:solidFill>
                <a:latin typeface="Questrial"/>
                <a:ea typeface="Questrial"/>
                <a:cs typeface="Questrial"/>
                <a:sym typeface="Questrial"/>
              </a:defRPr>
            </a:lvl7pPr>
            <a:lvl8pPr marL="3200400" marR="0" lvl="7" indent="0" algn="l" rtl="0">
              <a:spcBef>
                <a:spcPts val="320"/>
              </a:spcBef>
              <a:spcAft>
                <a:spcPts val="600"/>
              </a:spcAft>
              <a:buClr>
                <a:schemeClr val="accent1"/>
              </a:buClr>
              <a:buFont typeface="Noto Sans Symbols"/>
              <a:buNone/>
              <a:defRPr sz="1600" b="1" i="0" u="none" strike="noStrike" cap="none">
                <a:solidFill>
                  <a:schemeClr val="lt1"/>
                </a:solidFill>
                <a:latin typeface="Questrial"/>
                <a:ea typeface="Questrial"/>
                <a:cs typeface="Questrial"/>
                <a:sym typeface="Questrial"/>
              </a:defRPr>
            </a:lvl8pPr>
            <a:lvl9pPr marL="3657600" marR="0" lvl="8" indent="0" algn="l" rtl="0">
              <a:spcBef>
                <a:spcPts val="320"/>
              </a:spcBef>
              <a:spcAft>
                <a:spcPts val="600"/>
              </a:spcAft>
              <a:buClr>
                <a:schemeClr val="accent1"/>
              </a:buClr>
              <a:buFont typeface="Noto Sans Symbols"/>
              <a:buNone/>
              <a:defRPr sz="1600" b="1" i="0" u="none" strike="noStrike" cap="none">
                <a:solidFill>
                  <a:schemeClr val="lt1"/>
                </a:solidFill>
                <a:latin typeface="Questrial"/>
                <a:ea typeface="Questrial"/>
                <a:cs typeface="Questrial"/>
                <a:sym typeface="Questrial"/>
              </a:defRPr>
            </a:lvl9pPr>
          </a:lstStyle>
          <a:p>
            <a:endParaRPr/>
          </a:p>
        </p:txBody>
      </p:sp>
      <p:sp>
        <p:nvSpPr>
          <p:cNvPr id="55" name="Shape 55"/>
          <p:cNvSpPr txBox="1">
            <a:spLocks noGrp="1"/>
          </p:cNvSpPr>
          <p:nvPr>
            <p:ph type="body" idx="4"/>
          </p:nvPr>
        </p:nvSpPr>
        <p:spPr>
          <a:xfrm>
            <a:off x="6187414" y="2751138"/>
            <a:ext cx="5194583" cy="3109912"/>
          </a:xfrm>
          <a:prstGeom prst="rect">
            <a:avLst/>
          </a:prstGeom>
          <a:noFill/>
          <a:ln>
            <a:noFill/>
          </a:ln>
          <a:effectLst>
            <a:outerShdw blurRad="50799">
              <a:srgbClr val="000000">
                <a:alpha val="40000"/>
              </a:srgbClr>
            </a:outerShdw>
          </a:effectLst>
        </p:spPr>
        <p:txBody>
          <a:bodyPr lIns="91425" tIns="91425" rIns="91425" bIns="91425" anchor="t" anchorCtr="0"/>
          <a:lstStyle>
            <a:lvl1pPr marL="342900" marR="0" lvl="0" indent="-228600" algn="l" rtl="0">
              <a:spcBef>
                <a:spcPts val="360"/>
              </a:spcBef>
              <a:spcAft>
                <a:spcPts val="600"/>
              </a:spcAft>
              <a:buClr>
                <a:schemeClr val="accent1"/>
              </a:buClr>
              <a:buSzPct val="100000"/>
              <a:buFont typeface="Noto Sans Symbols"/>
              <a:buChar char="○"/>
              <a:defRPr sz="1800" b="0" i="0" u="none" strike="noStrike" cap="none">
                <a:solidFill>
                  <a:schemeClr val="lt1"/>
                </a:solidFill>
                <a:latin typeface="Questrial"/>
                <a:ea typeface="Questrial"/>
                <a:cs typeface="Questrial"/>
                <a:sym typeface="Questrial"/>
              </a:defRPr>
            </a:lvl1pPr>
            <a:lvl2pPr marL="742950" marR="0" lvl="1" indent="-184150" algn="l" rtl="0">
              <a:spcBef>
                <a:spcPts val="320"/>
              </a:spcBef>
              <a:spcAft>
                <a:spcPts val="600"/>
              </a:spcAft>
              <a:buClr>
                <a:schemeClr val="accent1"/>
              </a:buClr>
              <a:buSzPct val="100000"/>
              <a:buFont typeface="Noto Sans Symbols"/>
              <a:buChar char="○"/>
              <a:defRPr sz="1600" b="0" i="0" u="none" strike="noStrike" cap="none">
                <a:solidFill>
                  <a:schemeClr val="lt1"/>
                </a:solidFill>
                <a:latin typeface="Questrial"/>
                <a:ea typeface="Questrial"/>
                <a:cs typeface="Questrial"/>
                <a:sym typeface="Questrial"/>
              </a:defRPr>
            </a:lvl2pPr>
            <a:lvl3pPr marL="1143000" marR="0" lvl="2" indent="-139700" algn="l" rtl="0">
              <a:spcBef>
                <a:spcPts val="280"/>
              </a:spcBef>
              <a:spcAft>
                <a:spcPts val="600"/>
              </a:spcAft>
              <a:buClr>
                <a:schemeClr val="accent1"/>
              </a:buClr>
              <a:buSzPct val="100000"/>
              <a:buFont typeface="Noto Sans Symbols"/>
              <a:buChar char="○"/>
              <a:defRPr sz="1400" b="0" i="0" u="none" strike="noStrike" cap="none">
                <a:solidFill>
                  <a:schemeClr val="lt1"/>
                </a:solidFill>
                <a:latin typeface="Questrial"/>
                <a:ea typeface="Questrial"/>
                <a:cs typeface="Questrial"/>
                <a:sym typeface="Questrial"/>
              </a:defRPr>
            </a:lvl3pPr>
            <a:lvl4pPr marL="1600200" marR="0" lvl="3"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4pPr>
            <a:lvl5pPr marL="2057400" marR="0" lvl="4"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5pPr>
            <a:lvl6pPr marL="2400000" marR="0" lvl="5" indent="-1648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6pPr>
            <a:lvl7pPr marL="2800000" marR="0" lvl="6" indent="-158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7pPr>
            <a:lvl8pPr marL="3200000" marR="0" lvl="7" indent="-1647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8pPr>
            <a:lvl9pPr marL="3600000" marR="0" lvl="8" indent="-1583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9pPr>
          </a:lstStyle>
          <a:p>
            <a:endParaRPr/>
          </a:p>
        </p:txBody>
      </p:sp>
      <p:sp>
        <p:nvSpPr>
          <p:cNvPr id="56" name="Shape 56"/>
          <p:cNvSpPr txBox="1">
            <a:spLocks noGrp="1"/>
          </p:cNvSpPr>
          <p:nvPr>
            <p:ph type="dt" idx="10"/>
          </p:nvPr>
        </p:nvSpPr>
        <p:spPr>
          <a:xfrm>
            <a:off x="9334625" y="6041362"/>
            <a:ext cx="1343705" cy="365125"/>
          </a:xfrm>
          <a:prstGeom prst="rect">
            <a:avLst/>
          </a:prstGeom>
          <a:noFill/>
          <a:ln>
            <a:noFill/>
          </a:ln>
        </p:spPr>
        <p:txBody>
          <a:bodyPr lIns="91425" tIns="91425" rIns="91425" bIns="91425" anchor="b" anchorCtr="0"/>
          <a:lstStyle>
            <a:lvl1pPr marL="0" marR="0" lvl="0" indent="0" algn="r" rtl="0">
              <a:spcBef>
                <a:spcPts val="0"/>
              </a:spcBef>
              <a:buNone/>
              <a:defRPr sz="90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57" name="Shape 57"/>
          <p:cNvSpPr txBox="1">
            <a:spLocks noGrp="1"/>
          </p:cNvSpPr>
          <p:nvPr>
            <p:ph type="ftr" idx="11"/>
          </p:nvPr>
        </p:nvSpPr>
        <p:spPr>
          <a:xfrm>
            <a:off x="451514" y="6041362"/>
            <a:ext cx="8644319" cy="365125"/>
          </a:xfrm>
          <a:prstGeom prst="rect">
            <a:avLst/>
          </a:prstGeom>
          <a:noFill/>
          <a:ln>
            <a:noFill/>
          </a:ln>
        </p:spPr>
        <p:txBody>
          <a:bodyPr lIns="91425" tIns="91425" rIns="91425" bIns="91425" anchor="b" anchorCtr="0"/>
          <a:lstStyle>
            <a:lvl1pPr marL="0" marR="0" lvl="0" indent="0" algn="l" rtl="0">
              <a:spcBef>
                <a:spcPts val="0"/>
              </a:spcBef>
              <a:buNone/>
              <a:defRPr sz="90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58" name="Shape 58"/>
          <p:cNvSpPr txBox="1">
            <a:spLocks noGrp="1"/>
          </p:cNvSpPr>
          <p:nvPr>
            <p:ph type="sldNum" idx="12"/>
          </p:nvPr>
        </p:nvSpPr>
        <p:spPr>
          <a:xfrm>
            <a:off x="10678331" y="5915887"/>
            <a:ext cx="1062155" cy="490599"/>
          </a:xfrm>
          <a:prstGeom prst="rect">
            <a:avLst/>
          </a:prstGeom>
          <a:noFill/>
          <a:ln>
            <a:noFill/>
          </a:ln>
        </p:spPr>
        <p:txBody>
          <a:bodyPr lIns="91425" tIns="45700" rIns="91425" bIns="10800" anchor="b" anchorCtr="0">
            <a:noAutofit/>
          </a:bodyPr>
          <a:lstStyle/>
          <a:p>
            <a:pPr marL="0" marR="0" lvl="0" indent="0" algn="r" rtl="0">
              <a:spcBef>
                <a:spcPts val="0"/>
              </a:spcBef>
              <a:buSzPct val="25000"/>
              <a:buNone/>
            </a:pPr>
            <a:fld id="{00000000-1234-1234-1234-123412341234}" type="slidenum">
              <a:rPr lang="en-IN" sz="2000">
                <a:solidFill>
                  <a:schemeClr val="accent1"/>
                </a:solidFill>
                <a:latin typeface="Questrial"/>
                <a:ea typeface="Questrial"/>
                <a:cs typeface="Questrial"/>
                <a:sym typeface="Questrial"/>
              </a:rPr>
              <a:t>‹#›</a:t>
            </a:fld>
            <a:endParaRPr lang="en-IN" sz="2000">
              <a:solidFill>
                <a:schemeClr val="accent1"/>
              </a:solidFill>
              <a:latin typeface="Questrial"/>
              <a:ea typeface="Questrial"/>
              <a:cs typeface="Questrial"/>
              <a:sym typeface="Quest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Only">
  <p:cSld name="Title Only">
    <p:spTree>
      <p:nvGrpSpPr>
        <p:cNvPr id="1" name="Shape 59"/>
        <p:cNvGrpSpPr/>
        <p:nvPr/>
      </p:nvGrpSpPr>
      <p:grpSpPr>
        <a:xfrm>
          <a:off x="0" y="0"/>
          <a:ext cx="0" cy="0"/>
          <a:chOff x="0" y="0"/>
          <a:chExt cx="0" cy="0"/>
        </a:xfrm>
      </p:grpSpPr>
      <p:sp>
        <p:nvSpPr>
          <p:cNvPr id="60" name="Shape 60"/>
          <p:cNvSpPr/>
          <p:nvPr/>
        </p:nvSpPr>
        <p:spPr>
          <a:xfrm>
            <a:off x="0" y="0"/>
            <a:ext cx="12192000" cy="2185988"/>
          </a:xfrm>
          <a:custGeom>
            <a:avLst/>
            <a:gdLst/>
            <a:ahLst/>
            <a:cxnLst/>
            <a:rect l="0" t="0" r="0" b="0"/>
            <a:pathLst>
              <a:path w="120000" h="120000" extrusionOk="0">
                <a:moveTo>
                  <a:pt x="120000" y="0"/>
                </a:moveTo>
                <a:lnTo>
                  <a:pt x="0" y="0"/>
                </a:lnTo>
                <a:lnTo>
                  <a:pt x="0" y="103616"/>
                </a:lnTo>
                <a:lnTo>
                  <a:pt x="19645" y="103616"/>
                </a:lnTo>
                <a:lnTo>
                  <a:pt x="23395" y="119302"/>
                </a:lnTo>
                <a:lnTo>
                  <a:pt x="23395" y="119302"/>
                </a:lnTo>
                <a:lnTo>
                  <a:pt x="23479" y="119477"/>
                </a:lnTo>
                <a:lnTo>
                  <a:pt x="23604" y="119738"/>
                </a:lnTo>
                <a:lnTo>
                  <a:pt x="23729" y="120000"/>
                </a:lnTo>
                <a:lnTo>
                  <a:pt x="23833" y="120000"/>
                </a:lnTo>
                <a:lnTo>
                  <a:pt x="23958" y="120000"/>
                </a:lnTo>
                <a:lnTo>
                  <a:pt x="24062" y="119738"/>
                </a:lnTo>
                <a:lnTo>
                  <a:pt x="24187" y="119477"/>
                </a:lnTo>
                <a:lnTo>
                  <a:pt x="24270" y="119302"/>
                </a:lnTo>
                <a:lnTo>
                  <a:pt x="28020" y="103616"/>
                </a:lnTo>
                <a:lnTo>
                  <a:pt x="120000" y="103616"/>
                </a:lnTo>
                <a:lnTo>
                  <a:pt x="120000" y="0"/>
                </a:lnTo>
                <a:close/>
              </a:path>
            </a:pathLst>
          </a:custGeom>
          <a:blipFill rotWithShape="1">
            <a:blip r:embed="rId2">
              <a:alphaModFix/>
            </a:blip>
            <a:tile tx="0" ty="0" sx="100000" sy="100000" flip="none" algn="tl"/>
          </a:blipFill>
          <a:ln w="9525" cap="rnd" cmpd="sng">
            <a:solidFill>
              <a:schemeClr val="accent1"/>
            </a:solidFill>
            <a:prstDash val="solid"/>
            <a:round/>
            <a:headEnd type="none" w="med" len="med"/>
            <a:tailEnd type="none" w="med" len="med"/>
          </a:ln>
        </p:spPr>
      </p:sp>
      <p:sp>
        <p:nvSpPr>
          <p:cNvPr id="61" name="Shape 61"/>
          <p:cNvSpPr txBox="1">
            <a:spLocks noGrp="1"/>
          </p:cNvSpPr>
          <p:nvPr>
            <p:ph type="title"/>
          </p:nvPr>
        </p:nvSpPr>
        <p:spPr>
          <a:xfrm>
            <a:off x="810000" y="447187"/>
            <a:ext cx="10571997" cy="970450"/>
          </a:xfrm>
          <a:prstGeom prst="rect">
            <a:avLst/>
          </a:prstGeom>
          <a:noFill/>
          <a:ln>
            <a:noFill/>
          </a:ln>
          <a:effectLst>
            <a:outerShdw blurRad="50799">
              <a:srgbClr val="000000">
                <a:alpha val="60000"/>
              </a:srgbClr>
            </a:outerShdw>
          </a:effectLst>
        </p:spPr>
        <p:txBody>
          <a:bodyPr lIns="91425" tIns="91425" rIns="91425" bIns="91425" anchor="b" anchorCtr="0"/>
          <a:lstStyle>
            <a:lvl1pPr marL="0" marR="0" lvl="0" indent="0" algn="l" rtl="0">
              <a:spcBef>
                <a:spcPts val="0"/>
              </a:spcBef>
              <a:buClr>
                <a:srgbClr val="FEFEFE"/>
              </a:buClr>
              <a:buFont typeface="Questrial"/>
              <a:buNone/>
              <a:defRPr sz="4000" b="1" i="0" u="none" strike="noStrike" cap="none">
                <a:solidFill>
                  <a:srgbClr val="FEFEFE"/>
                </a:solidFill>
                <a:latin typeface="Questrial"/>
                <a:ea typeface="Questrial"/>
                <a:cs typeface="Questrial"/>
                <a:sym typeface="Questrial"/>
              </a:defRPr>
            </a:lvl1pPr>
            <a:lvl2pPr marL="0" marR="0" lvl="1" indent="0" algn="l" rtl="0">
              <a:spcBef>
                <a:spcPts val="0"/>
              </a:spcBef>
              <a:buNone/>
              <a:defRPr sz="1800" b="0" i="0" u="none" strike="noStrike" cap="none">
                <a:solidFill>
                  <a:schemeClr val="lt2"/>
                </a:solidFill>
              </a:defRPr>
            </a:lvl2pPr>
            <a:lvl3pPr marL="0" marR="0" lvl="2" indent="0" algn="l" rtl="0">
              <a:spcBef>
                <a:spcPts val="0"/>
              </a:spcBef>
              <a:buNone/>
              <a:defRPr sz="1800" b="0" i="0" u="none" strike="noStrike" cap="none">
                <a:solidFill>
                  <a:schemeClr val="lt2"/>
                </a:solidFill>
              </a:defRPr>
            </a:lvl3pPr>
            <a:lvl4pPr marL="0" marR="0" lvl="3" indent="0" algn="l" rtl="0">
              <a:spcBef>
                <a:spcPts val="0"/>
              </a:spcBef>
              <a:buNone/>
              <a:defRPr sz="1800" b="0" i="0" u="none" strike="noStrike" cap="none">
                <a:solidFill>
                  <a:schemeClr val="lt2"/>
                </a:solidFill>
              </a:defRPr>
            </a:lvl4pPr>
            <a:lvl5pPr marL="0" marR="0" lvl="4" indent="0" algn="l" rtl="0">
              <a:spcBef>
                <a:spcPts val="0"/>
              </a:spcBef>
              <a:buNone/>
              <a:defRPr sz="1800" b="0" i="0" u="none" strike="noStrike" cap="none">
                <a:solidFill>
                  <a:schemeClr val="lt2"/>
                </a:solidFill>
              </a:defRPr>
            </a:lvl5pPr>
            <a:lvl6pPr marL="0" marR="0" lvl="5" indent="0" algn="l" rtl="0">
              <a:spcBef>
                <a:spcPts val="0"/>
              </a:spcBef>
              <a:buNone/>
              <a:defRPr sz="1800" b="0" i="0" u="none" strike="noStrike" cap="none">
                <a:solidFill>
                  <a:schemeClr val="lt2"/>
                </a:solidFill>
              </a:defRPr>
            </a:lvl6pPr>
            <a:lvl7pPr marL="0" marR="0" lvl="6" indent="0" algn="l" rtl="0">
              <a:spcBef>
                <a:spcPts val="0"/>
              </a:spcBef>
              <a:buNone/>
              <a:defRPr sz="1800" b="0" i="0" u="none" strike="noStrike" cap="none">
                <a:solidFill>
                  <a:schemeClr val="lt2"/>
                </a:solidFill>
              </a:defRPr>
            </a:lvl7pPr>
            <a:lvl8pPr marL="0" marR="0" lvl="7" indent="0" algn="l" rtl="0">
              <a:spcBef>
                <a:spcPts val="0"/>
              </a:spcBef>
              <a:buNone/>
              <a:defRPr sz="1800" b="0" i="0" u="none" strike="noStrike" cap="none">
                <a:solidFill>
                  <a:schemeClr val="lt2"/>
                </a:solidFill>
              </a:defRPr>
            </a:lvl8pPr>
            <a:lvl9pPr marL="0" marR="0" lvl="8" indent="0" algn="l" rtl="0">
              <a:spcBef>
                <a:spcPts val="0"/>
              </a:spcBef>
              <a:buNone/>
              <a:defRPr sz="1800" b="0" i="0" u="none" strike="noStrike" cap="none">
                <a:solidFill>
                  <a:schemeClr val="lt2"/>
                </a:solidFill>
              </a:defRPr>
            </a:lvl9pPr>
          </a:lstStyle>
          <a:p>
            <a:endParaRPr/>
          </a:p>
        </p:txBody>
      </p:sp>
      <p:sp>
        <p:nvSpPr>
          <p:cNvPr id="62" name="Shape 62"/>
          <p:cNvSpPr txBox="1">
            <a:spLocks noGrp="1"/>
          </p:cNvSpPr>
          <p:nvPr>
            <p:ph type="dt" idx="10"/>
          </p:nvPr>
        </p:nvSpPr>
        <p:spPr>
          <a:xfrm>
            <a:off x="9334625" y="6041362"/>
            <a:ext cx="1343705" cy="365125"/>
          </a:xfrm>
          <a:prstGeom prst="rect">
            <a:avLst/>
          </a:prstGeom>
          <a:noFill/>
          <a:ln>
            <a:noFill/>
          </a:ln>
        </p:spPr>
        <p:txBody>
          <a:bodyPr lIns="91425" tIns="91425" rIns="91425" bIns="91425" anchor="b" anchorCtr="0"/>
          <a:lstStyle>
            <a:lvl1pPr marL="0" marR="0" lvl="0" indent="0" algn="r" rtl="0">
              <a:spcBef>
                <a:spcPts val="0"/>
              </a:spcBef>
              <a:buNone/>
              <a:defRPr sz="90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63" name="Shape 63"/>
          <p:cNvSpPr txBox="1">
            <a:spLocks noGrp="1"/>
          </p:cNvSpPr>
          <p:nvPr>
            <p:ph type="ftr" idx="11"/>
          </p:nvPr>
        </p:nvSpPr>
        <p:spPr>
          <a:xfrm>
            <a:off x="451514" y="6041362"/>
            <a:ext cx="8644319" cy="365125"/>
          </a:xfrm>
          <a:prstGeom prst="rect">
            <a:avLst/>
          </a:prstGeom>
          <a:noFill/>
          <a:ln>
            <a:noFill/>
          </a:ln>
        </p:spPr>
        <p:txBody>
          <a:bodyPr lIns="91425" tIns="91425" rIns="91425" bIns="91425" anchor="b" anchorCtr="0"/>
          <a:lstStyle>
            <a:lvl1pPr marL="0" marR="0" lvl="0" indent="0" algn="l" rtl="0">
              <a:spcBef>
                <a:spcPts val="0"/>
              </a:spcBef>
              <a:buNone/>
              <a:defRPr sz="90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64" name="Shape 64"/>
          <p:cNvSpPr txBox="1">
            <a:spLocks noGrp="1"/>
          </p:cNvSpPr>
          <p:nvPr>
            <p:ph type="sldNum" idx="12"/>
          </p:nvPr>
        </p:nvSpPr>
        <p:spPr>
          <a:xfrm>
            <a:off x="10678331" y="5915887"/>
            <a:ext cx="1062155" cy="490599"/>
          </a:xfrm>
          <a:prstGeom prst="rect">
            <a:avLst/>
          </a:prstGeom>
          <a:noFill/>
          <a:ln>
            <a:noFill/>
          </a:ln>
        </p:spPr>
        <p:txBody>
          <a:bodyPr lIns="91425" tIns="45700" rIns="91425" bIns="10800" anchor="b" anchorCtr="0">
            <a:noAutofit/>
          </a:bodyPr>
          <a:lstStyle/>
          <a:p>
            <a:pPr marL="0" marR="0" lvl="0" indent="0" algn="r" rtl="0">
              <a:spcBef>
                <a:spcPts val="0"/>
              </a:spcBef>
              <a:buSzPct val="25000"/>
              <a:buNone/>
            </a:pPr>
            <a:fld id="{00000000-1234-1234-1234-123412341234}" type="slidenum">
              <a:rPr lang="en-IN" sz="2000">
                <a:solidFill>
                  <a:schemeClr val="accent1"/>
                </a:solidFill>
                <a:latin typeface="Questrial"/>
                <a:ea typeface="Questrial"/>
                <a:cs typeface="Questrial"/>
                <a:sym typeface="Questrial"/>
              </a:rPr>
              <a:t>‹#›</a:t>
            </a:fld>
            <a:endParaRPr lang="en-IN" sz="2000">
              <a:solidFill>
                <a:schemeClr val="accent1"/>
              </a:solidFill>
              <a:latin typeface="Questrial"/>
              <a:ea typeface="Questrial"/>
              <a:cs typeface="Questrial"/>
              <a:sym typeface="Quest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Shape 65"/>
        <p:cNvGrpSpPr/>
        <p:nvPr/>
      </p:nvGrpSpPr>
      <p:grpSpPr>
        <a:xfrm>
          <a:off x="0" y="0"/>
          <a:ext cx="0" cy="0"/>
          <a:chOff x="0" y="0"/>
          <a:chExt cx="0" cy="0"/>
        </a:xfrm>
      </p:grpSpPr>
      <p:sp>
        <p:nvSpPr>
          <p:cNvPr id="66" name="Shape 66"/>
          <p:cNvSpPr txBox="1">
            <a:spLocks noGrp="1"/>
          </p:cNvSpPr>
          <p:nvPr>
            <p:ph type="dt" idx="10"/>
          </p:nvPr>
        </p:nvSpPr>
        <p:spPr>
          <a:xfrm>
            <a:off x="9334625" y="6041362"/>
            <a:ext cx="1343705" cy="365125"/>
          </a:xfrm>
          <a:prstGeom prst="rect">
            <a:avLst/>
          </a:prstGeom>
          <a:noFill/>
          <a:ln>
            <a:noFill/>
          </a:ln>
        </p:spPr>
        <p:txBody>
          <a:bodyPr lIns="91425" tIns="91425" rIns="91425" bIns="91425" anchor="b" anchorCtr="0"/>
          <a:lstStyle>
            <a:lvl1pPr marL="0" marR="0" lvl="0" indent="0" algn="r" rtl="0">
              <a:spcBef>
                <a:spcPts val="0"/>
              </a:spcBef>
              <a:buNone/>
              <a:defRPr sz="90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67" name="Shape 67"/>
          <p:cNvSpPr txBox="1">
            <a:spLocks noGrp="1"/>
          </p:cNvSpPr>
          <p:nvPr>
            <p:ph type="ftr" idx="11"/>
          </p:nvPr>
        </p:nvSpPr>
        <p:spPr>
          <a:xfrm>
            <a:off x="451514" y="6041362"/>
            <a:ext cx="8644319" cy="365125"/>
          </a:xfrm>
          <a:prstGeom prst="rect">
            <a:avLst/>
          </a:prstGeom>
          <a:noFill/>
          <a:ln>
            <a:noFill/>
          </a:ln>
        </p:spPr>
        <p:txBody>
          <a:bodyPr lIns="91425" tIns="91425" rIns="91425" bIns="91425" anchor="b" anchorCtr="0"/>
          <a:lstStyle>
            <a:lvl1pPr marL="0" marR="0" lvl="0" indent="0" algn="l" rtl="0">
              <a:spcBef>
                <a:spcPts val="0"/>
              </a:spcBef>
              <a:buNone/>
              <a:defRPr sz="90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68" name="Shape 68"/>
          <p:cNvSpPr txBox="1">
            <a:spLocks noGrp="1"/>
          </p:cNvSpPr>
          <p:nvPr>
            <p:ph type="sldNum" idx="12"/>
          </p:nvPr>
        </p:nvSpPr>
        <p:spPr>
          <a:xfrm>
            <a:off x="10678331" y="5915887"/>
            <a:ext cx="1062155" cy="490599"/>
          </a:xfrm>
          <a:prstGeom prst="rect">
            <a:avLst/>
          </a:prstGeom>
          <a:noFill/>
          <a:ln>
            <a:noFill/>
          </a:ln>
        </p:spPr>
        <p:txBody>
          <a:bodyPr lIns="91425" tIns="45700" rIns="91425" bIns="10800" anchor="b" anchorCtr="0">
            <a:noAutofit/>
          </a:bodyPr>
          <a:lstStyle/>
          <a:p>
            <a:pPr marL="0" marR="0" lvl="0" indent="0" algn="r" rtl="0">
              <a:spcBef>
                <a:spcPts val="0"/>
              </a:spcBef>
              <a:buSzPct val="25000"/>
              <a:buNone/>
            </a:pPr>
            <a:fld id="{00000000-1234-1234-1234-123412341234}" type="slidenum">
              <a:rPr lang="en-IN" sz="2000">
                <a:solidFill>
                  <a:schemeClr val="accent1"/>
                </a:solidFill>
                <a:latin typeface="Questrial"/>
                <a:ea typeface="Questrial"/>
                <a:cs typeface="Questrial"/>
                <a:sym typeface="Questrial"/>
              </a:rPr>
              <a:t>‹#›</a:t>
            </a:fld>
            <a:endParaRPr lang="en-IN" sz="2000">
              <a:solidFill>
                <a:schemeClr val="accent1"/>
              </a:solidFill>
              <a:latin typeface="Questrial"/>
              <a:ea typeface="Questrial"/>
              <a:cs typeface="Questrial"/>
              <a:sym typeface="Quest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Tx">
  <p:cSld name="Content with Caption">
    <p:spTree>
      <p:nvGrpSpPr>
        <p:cNvPr id="1" name="Shape 69"/>
        <p:cNvGrpSpPr/>
        <p:nvPr/>
      </p:nvGrpSpPr>
      <p:grpSpPr>
        <a:xfrm>
          <a:off x="0" y="0"/>
          <a:ext cx="0" cy="0"/>
          <a:chOff x="0" y="0"/>
          <a:chExt cx="0" cy="0"/>
        </a:xfrm>
      </p:grpSpPr>
      <p:sp>
        <p:nvSpPr>
          <p:cNvPr id="70" name="Shape 70"/>
          <p:cNvSpPr/>
          <p:nvPr/>
        </p:nvSpPr>
        <p:spPr>
          <a:xfrm>
            <a:off x="1073150" y="446087"/>
            <a:ext cx="3547532" cy="1814651"/>
          </a:xfrm>
          <a:custGeom>
            <a:avLst/>
            <a:gdLst/>
            <a:ahLst/>
            <a:cxnLst/>
            <a:rect l="0" t="0" r="0" b="0"/>
            <a:pathLst>
              <a:path w="120000" h="120000" extrusionOk="0">
                <a:moveTo>
                  <a:pt x="118439" y="0"/>
                </a:moveTo>
                <a:lnTo>
                  <a:pt x="1560" y="0"/>
                </a:lnTo>
                <a:lnTo>
                  <a:pt x="1560" y="0"/>
                </a:lnTo>
                <a:lnTo>
                  <a:pt x="1205" y="0"/>
                </a:lnTo>
                <a:lnTo>
                  <a:pt x="921" y="207"/>
                </a:lnTo>
                <a:lnTo>
                  <a:pt x="709" y="415"/>
                </a:lnTo>
                <a:lnTo>
                  <a:pt x="425" y="623"/>
                </a:lnTo>
                <a:lnTo>
                  <a:pt x="283" y="1039"/>
                </a:lnTo>
                <a:lnTo>
                  <a:pt x="141" y="1351"/>
                </a:lnTo>
                <a:lnTo>
                  <a:pt x="0" y="1767"/>
                </a:lnTo>
                <a:lnTo>
                  <a:pt x="0" y="2287"/>
                </a:lnTo>
                <a:lnTo>
                  <a:pt x="0" y="107937"/>
                </a:lnTo>
                <a:lnTo>
                  <a:pt x="0" y="107937"/>
                </a:lnTo>
                <a:lnTo>
                  <a:pt x="0" y="108457"/>
                </a:lnTo>
                <a:lnTo>
                  <a:pt x="141" y="108873"/>
                </a:lnTo>
                <a:lnTo>
                  <a:pt x="283" y="109185"/>
                </a:lnTo>
                <a:lnTo>
                  <a:pt x="425" y="109601"/>
                </a:lnTo>
                <a:lnTo>
                  <a:pt x="709" y="109809"/>
                </a:lnTo>
                <a:lnTo>
                  <a:pt x="921" y="110017"/>
                </a:lnTo>
                <a:lnTo>
                  <a:pt x="1205" y="110225"/>
                </a:lnTo>
                <a:lnTo>
                  <a:pt x="1560" y="110225"/>
                </a:lnTo>
                <a:lnTo>
                  <a:pt x="16808" y="110225"/>
                </a:lnTo>
                <a:lnTo>
                  <a:pt x="23049" y="119376"/>
                </a:lnTo>
                <a:lnTo>
                  <a:pt x="23049" y="119376"/>
                </a:lnTo>
                <a:lnTo>
                  <a:pt x="23262" y="119584"/>
                </a:lnTo>
                <a:lnTo>
                  <a:pt x="23546" y="119792"/>
                </a:lnTo>
                <a:lnTo>
                  <a:pt x="23829" y="120000"/>
                </a:lnTo>
                <a:lnTo>
                  <a:pt x="24113" y="120000"/>
                </a:lnTo>
                <a:lnTo>
                  <a:pt x="24397" y="120000"/>
                </a:lnTo>
                <a:lnTo>
                  <a:pt x="24680" y="119792"/>
                </a:lnTo>
                <a:lnTo>
                  <a:pt x="24964" y="119584"/>
                </a:lnTo>
                <a:lnTo>
                  <a:pt x="25177" y="119376"/>
                </a:lnTo>
                <a:lnTo>
                  <a:pt x="31418" y="110225"/>
                </a:lnTo>
                <a:lnTo>
                  <a:pt x="118439" y="110225"/>
                </a:lnTo>
                <a:lnTo>
                  <a:pt x="118439" y="110225"/>
                </a:lnTo>
                <a:lnTo>
                  <a:pt x="118794" y="110225"/>
                </a:lnTo>
                <a:lnTo>
                  <a:pt x="119078" y="110017"/>
                </a:lnTo>
                <a:lnTo>
                  <a:pt x="119290" y="109809"/>
                </a:lnTo>
                <a:lnTo>
                  <a:pt x="119574" y="109601"/>
                </a:lnTo>
                <a:lnTo>
                  <a:pt x="119716" y="109185"/>
                </a:lnTo>
                <a:lnTo>
                  <a:pt x="119858" y="108873"/>
                </a:lnTo>
                <a:lnTo>
                  <a:pt x="120000" y="108457"/>
                </a:lnTo>
                <a:lnTo>
                  <a:pt x="120000" y="107937"/>
                </a:lnTo>
                <a:lnTo>
                  <a:pt x="120000" y="2287"/>
                </a:lnTo>
                <a:lnTo>
                  <a:pt x="120000" y="2287"/>
                </a:lnTo>
                <a:lnTo>
                  <a:pt x="120000" y="1767"/>
                </a:lnTo>
                <a:lnTo>
                  <a:pt x="119858" y="1351"/>
                </a:lnTo>
                <a:lnTo>
                  <a:pt x="119716" y="1039"/>
                </a:lnTo>
                <a:lnTo>
                  <a:pt x="119574" y="623"/>
                </a:lnTo>
                <a:lnTo>
                  <a:pt x="119290" y="415"/>
                </a:lnTo>
                <a:lnTo>
                  <a:pt x="119078" y="207"/>
                </a:lnTo>
                <a:lnTo>
                  <a:pt x="118794" y="0"/>
                </a:lnTo>
                <a:lnTo>
                  <a:pt x="118439" y="0"/>
                </a:lnTo>
                <a:lnTo>
                  <a:pt x="118439" y="0"/>
                </a:lnTo>
                <a:close/>
              </a:path>
            </a:pathLst>
          </a:custGeom>
          <a:blipFill rotWithShape="1">
            <a:blip r:embed="rId2">
              <a:alphaModFix/>
            </a:blip>
            <a:tile tx="0" ty="0" sx="100000" sy="100000" flip="none" algn="tl"/>
          </a:blipFill>
          <a:ln w="9525" cap="rnd" cmpd="sng">
            <a:solidFill>
              <a:schemeClr val="accent1"/>
            </a:solidFill>
            <a:prstDash val="solid"/>
            <a:round/>
            <a:headEnd type="none" w="med" len="med"/>
            <a:tailEnd type="none" w="med" len="med"/>
          </a:ln>
        </p:spPr>
      </p:sp>
      <p:sp>
        <p:nvSpPr>
          <p:cNvPr id="71" name="Shape 71"/>
          <p:cNvSpPr txBox="1">
            <a:spLocks noGrp="1"/>
          </p:cNvSpPr>
          <p:nvPr>
            <p:ph type="title"/>
          </p:nvPr>
        </p:nvSpPr>
        <p:spPr>
          <a:xfrm>
            <a:off x="1073150" y="446087"/>
            <a:ext cx="3547532" cy="1618395"/>
          </a:xfrm>
          <a:prstGeom prst="rect">
            <a:avLst/>
          </a:prstGeom>
          <a:noFill/>
          <a:ln>
            <a:noFill/>
          </a:ln>
          <a:effectLst>
            <a:outerShdw blurRad="50799">
              <a:srgbClr val="000000">
                <a:alpha val="60000"/>
              </a:srgbClr>
            </a:outerShdw>
          </a:effectLst>
        </p:spPr>
        <p:txBody>
          <a:bodyPr lIns="91425" tIns="91425" rIns="91425" bIns="91425" anchor="b" anchorCtr="0"/>
          <a:lstStyle>
            <a:lvl1pPr marL="0" marR="0" lvl="0" indent="0" algn="l" rtl="0">
              <a:spcBef>
                <a:spcPts val="0"/>
              </a:spcBef>
              <a:buClr>
                <a:srgbClr val="FEFEFE"/>
              </a:buClr>
              <a:buFont typeface="Questrial"/>
              <a:buNone/>
              <a:defRPr sz="2000" b="1" i="0" u="none" strike="noStrike" cap="none">
                <a:solidFill>
                  <a:srgbClr val="FEFEFE"/>
                </a:solidFill>
                <a:latin typeface="Questrial"/>
                <a:ea typeface="Questrial"/>
                <a:cs typeface="Questrial"/>
                <a:sym typeface="Questrial"/>
              </a:defRPr>
            </a:lvl1pPr>
            <a:lvl2pPr marL="0" marR="0" lvl="1" indent="0" algn="l" rtl="0">
              <a:spcBef>
                <a:spcPts val="0"/>
              </a:spcBef>
              <a:buNone/>
              <a:defRPr sz="1800" b="0" i="0" u="none" strike="noStrike" cap="none">
                <a:solidFill>
                  <a:schemeClr val="lt2"/>
                </a:solidFill>
              </a:defRPr>
            </a:lvl2pPr>
            <a:lvl3pPr marL="0" marR="0" lvl="2" indent="0" algn="l" rtl="0">
              <a:spcBef>
                <a:spcPts val="0"/>
              </a:spcBef>
              <a:buNone/>
              <a:defRPr sz="1800" b="0" i="0" u="none" strike="noStrike" cap="none">
                <a:solidFill>
                  <a:schemeClr val="lt2"/>
                </a:solidFill>
              </a:defRPr>
            </a:lvl3pPr>
            <a:lvl4pPr marL="0" marR="0" lvl="3" indent="0" algn="l" rtl="0">
              <a:spcBef>
                <a:spcPts val="0"/>
              </a:spcBef>
              <a:buNone/>
              <a:defRPr sz="1800" b="0" i="0" u="none" strike="noStrike" cap="none">
                <a:solidFill>
                  <a:schemeClr val="lt2"/>
                </a:solidFill>
              </a:defRPr>
            </a:lvl4pPr>
            <a:lvl5pPr marL="0" marR="0" lvl="4" indent="0" algn="l" rtl="0">
              <a:spcBef>
                <a:spcPts val="0"/>
              </a:spcBef>
              <a:buNone/>
              <a:defRPr sz="1800" b="0" i="0" u="none" strike="noStrike" cap="none">
                <a:solidFill>
                  <a:schemeClr val="lt2"/>
                </a:solidFill>
              </a:defRPr>
            </a:lvl5pPr>
            <a:lvl6pPr marL="0" marR="0" lvl="5" indent="0" algn="l" rtl="0">
              <a:spcBef>
                <a:spcPts val="0"/>
              </a:spcBef>
              <a:buNone/>
              <a:defRPr sz="1800" b="0" i="0" u="none" strike="noStrike" cap="none">
                <a:solidFill>
                  <a:schemeClr val="lt2"/>
                </a:solidFill>
              </a:defRPr>
            </a:lvl6pPr>
            <a:lvl7pPr marL="0" marR="0" lvl="6" indent="0" algn="l" rtl="0">
              <a:spcBef>
                <a:spcPts val="0"/>
              </a:spcBef>
              <a:buNone/>
              <a:defRPr sz="1800" b="0" i="0" u="none" strike="noStrike" cap="none">
                <a:solidFill>
                  <a:schemeClr val="lt2"/>
                </a:solidFill>
              </a:defRPr>
            </a:lvl7pPr>
            <a:lvl8pPr marL="0" marR="0" lvl="7" indent="0" algn="l" rtl="0">
              <a:spcBef>
                <a:spcPts val="0"/>
              </a:spcBef>
              <a:buNone/>
              <a:defRPr sz="1800" b="0" i="0" u="none" strike="noStrike" cap="none">
                <a:solidFill>
                  <a:schemeClr val="lt2"/>
                </a:solidFill>
              </a:defRPr>
            </a:lvl8pPr>
            <a:lvl9pPr marL="0" marR="0" lvl="8" indent="0" algn="l" rtl="0">
              <a:spcBef>
                <a:spcPts val="0"/>
              </a:spcBef>
              <a:buNone/>
              <a:defRPr sz="1800" b="0" i="0" u="none" strike="noStrike" cap="none">
                <a:solidFill>
                  <a:schemeClr val="lt2"/>
                </a:solidFill>
              </a:defRPr>
            </a:lvl9pPr>
          </a:lstStyle>
          <a:p>
            <a:endParaRPr/>
          </a:p>
        </p:txBody>
      </p:sp>
      <p:sp>
        <p:nvSpPr>
          <p:cNvPr id="72" name="Shape 72"/>
          <p:cNvSpPr txBox="1">
            <a:spLocks noGrp="1"/>
          </p:cNvSpPr>
          <p:nvPr>
            <p:ph type="body" idx="1"/>
          </p:nvPr>
        </p:nvSpPr>
        <p:spPr>
          <a:xfrm>
            <a:off x="4855632" y="446087"/>
            <a:ext cx="6252633" cy="5414963"/>
          </a:xfrm>
          <a:prstGeom prst="rect">
            <a:avLst/>
          </a:prstGeom>
          <a:noFill/>
          <a:ln>
            <a:noFill/>
          </a:ln>
          <a:effectLst>
            <a:outerShdw blurRad="50799">
              <a:srgbClr val="000000">
                <a:alpha val="40000"/>
              </a:srgbClr>
            </a:outerShdw>
          </a:effectLst>
        </p:spPr>
        <p:txBody>
          <a:bodyPr lIns="91425" tIns="91425" rIns="91425" bIns="91425" anchor="ctr" anchorCtr="0"/>
          <a:lstStyle>
            <a:lvl1pPr marL="342900" marR="0" lvl="0" indent="-228600" algn="l" rtl="0">
              <a:spcBef>
                <a:spcPts val="360"/>
              </a:spcBef>
              <a:spcAft>
                <a:spcPts val="600"/>
              </a:spcAft>
              <a:buClr>
                <a:schemeClr val="accent1"/>
              </a:buClr>
              <a:buSzPct val="100000"/>
              <a:buFont typeface="Noto Sans Symbols"/>
              <a:buChar char="○"/>
              <a:defRPr sz="1800" b="0" i="0" u="none" strike="noStrike" cap="none">
                <a:solidFill>
                  <a:schemeClr val="lt1"/>
                </a:solidFill>
                <a:latin typeface="Questrial"/>
                <a:ea typeface="Questrial"/>
                <a:cs typeface="Questrial"/>
                <a:sym typeface="Questrial"/>
              </a:defRPr>
            </a:lvl1pPr>
            <a:lvl2pPr marL="742950" marR="0" lvl="1" indent="-184150" algn="l" rtl="0">
              <a:spcBef>
                <a:spcPts val="320"/>
              </a:spcBef>
              <a:spcAft>
                <a:spcPts val="600"/>
              </a:spcAft>
              <a:buClr>
                <a:schemeClr val="accent1"/>
              </a:buClr>
              <a:buSzPct val="100000"/>
              <a:buFont typeface="Noto Sans Symbols"/>
              <a:buChar char="○"/>
              <a:defRPr sz="1600" b="0" i="0" u="none" strike="noStrike" cap="none">
                <a:solidFill>
                  <a:schemeClr val="lt1"/>
                </a:solidFill>
                <a:latin typeface="Questrial"/>
                <a:ea typeface="Questrial"/>
                <a:cs typeface="Questrial"/>
                <a:sym typeface="Questrial"/>
              </a:defRPr>
            </a:lvl2pPr>
            <a:lvl3pPr marL="1143000" marR="0" lvl="2" indent="-139700" algn="l" rtl="0">
              <a:spcBef>
                <a:spcPts val="280"/>
              </a:spcBef>
              <a:spcAft>
                <a:spcPts val="600"/>
              </a:spcAft>
              <a:buClr>
                <a:schemeClr val="accent1"/>
              </a:buClr>
              <a:buSzPct val="100000"/>
              <a:buFont typeface="Noto Sans Symbols"/>
              <a:buChar char="○"/>
              <a:defRPr sz="1400" b="0" i="0" u="none" strike="noStrike" cap="none">
                <a:solidFill>
                  <a:schemeClr val="lt1"/>
                </a:solidFill>
                <a:latin typeface="Questrial"/>
                <a:ea typeface="Questrial"/>
                <a:cs typeface="Questrial"/>
                <a:sym typeface="Questrial"/>
              </a:defRPr>
            </a:lvl3pPr>
            <a:lvl4pPr marL="1600200" marR="0" lvl="3"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4pPr>
            <a:lvl5pPr marL="2057400" marR="0" lvl="4"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5pPr>
            <a:lvl6pPr marL="2400000" marR="0" lvl="5" indent="-1648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6pPr>
            <a:lvl7pPr marL="2800000" marR="0" lvl="6" indent="-158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7pPr>
            <a:lvl8pPr marL="3200000" marR="0" lvl="7" indent="-1647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8pPr>
            <a:lvl9pPr marL="3600000" marR="0" lvl="8" indent="-1583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9pPr>
          </a:lstStyle>
          <a:p>
            <a:endParaRPr/>
          </a:p>
        </p:txBody>
      </p:sp>
      <p:sp>
        <p:nvSpPr>
          <p:cNvPr id="73" name="Shape 73"/>
          <p:cNvSpPr txBox="1">
            <a:spLocks noGrp="1"/>
          </p:cNvSpPr>
          <p:nvPr>
            <p:ph type="body" idx="2"/>
          </p:nvPr>
        </p:nvSpPr>
        <p:spPr>
          <a:xfrm>
            <a:off x="1073150" y="2260738"/>
            <a:ext cx="3547532" cy="3600310"/>
          </a:xfrm>
          <a:prstGeom prst="rect">
            <a:avLst/>
          </a:prstGeom>
          <a:noFill/>
          <a:ln>
            <a:noFill/>
          </a:ln>
          <a:effectLst>
            <a:outerShdw blurRad="50799">
              <a:srgbClr val="000000">
                <a:alpha val="40000"/>
              </a:srgbClr>
            </a:outerShdw>
          </a:effectLst>
        </p:spPr>
        <p:txBody>
          <a:bodyPr lIns="91425" tIns="91425" rIns="91425" bIns="91425" anchor="ctr" anchorCtr="0"/>
          <a:lstStyle>
            <a:lvl1pPr marL="0" marR="0" lvl="0" indent="0" algn="l" rtl="0">
              <a:spcBef>
                <a:spcPts val="280"/>
              </a:spcBef>
              <a:spcAft>
                <a:spcPts val="600"/>
              </a:spcAft>
              <a:buClr>
                <a:schemeClr val="accent1"/>
              </a:buClr>
              <a:buFont typeface="Noto Sans Symbols"/>
              <a:buNone/>
              <a:defRPr sz="1400" b="0" i="0" u="none" strike="noStrike" cap="none">
                <a:solidFill>
                  <a:schemeClr val="lt1"/>
                </a:solidFill>
                <a:latin typeface="Questrial"/>
                <a:ea typeface="Questrial"/>
                <a:cs typeface="Questrial"/>
                <a:sym typeface="Questrial"/>
              </a:defRPr>
            </a:lvl1pPr>
            <a:lvl2pPr marL="457200" marR="0" lvl="1" indent="0" algn="l" rtl="0">
              <a:spcBef>
                <a:spcPts val="240"/>
              </a:spcBef>
              <a:spcAft>
                <a:spcPts val="600"/>
              </a:spcAft>
              <a:buClr>
                <a:schemeClr val="accent1"/>
              </a:buClr>
              <a:buFont typeface="Noto Sans Symbols"/>
              <a:buNone/>
              <a:defRPr sz="1200" b="0" i="0" u="none" strike="noStrike" cap="none">
                <a:solidFill>
                  <a:schemeClr val="lt1"/>
                </a:solidFill>
                <a:latin typeface="Questrial"/>
                <a:ea typeface="Questrial"/>
                <a:cs typeface="Questrial"/>
                <a:sym typeface="Questrial"/>
              </a:defRPr>
            </a:lvl2pPr>
            <a:lvl3pPr marL="914400" marR="0" lvl="2" indent="0" algn="l" rtl="0">
              <a:spcBef>
                <a:spcPts val="200"/>
              </a:spcBef>
              <a:spcAft>
                <a:spcPts val="600"/>
              </a:spcAft>
              <a:buClr>
                <a:schemeClr val="accent1"/>
              </a:buClr>
              <a:buFont typeface="Noto Sans Symbols"/>
              <a:buNone/>
              <a:defRPr sz="1000" b="0" i="0" u="none" strike="noStrike" cap="none">
                <a:solidFill>
                  <a:schemeClr val="lt1"/>
                </a:solidFill>
                <a:latin typeface="Questrial"/>
                <a:ea typeface="Questrial"/>
                <a:cs typeface="Questrial"/>
                <a:sym typeface="Questrial"/>
              </a:defRPr>
            </a:lvl3pPr>
            <a:lvl4pPr marL="1371600" marR="0" lvl="3" indent="0" algn="l" rtl="0">
              <a:spcBef>
                <a:spcPts val="180"/>
              </a:spcBef>
              <a:spcAft>
                <a:spcPts val="600"/>
              </a:spcAft>
              <a:buClr>
                <a:schemeClr val="accent1"/>
              </a:buClr>
              <a:buFont typeface="Noto Sans Symbols"/>
              <a:buNone/>
              <a:defRPr sz="900" b="0" i="0" u="none" strike="noStrike" cap="none">
                <a:solidFill>
                  <a:schemeClr val="lt1"/>
                </a:solidFill>
                <a:latin typeface="Questrial"/>
                <a:ea typeface="Questrial"/>
                <a:cs typeface="Questrial"/>
                <a:sym typeface="Questrial"/>
              </a:defRPr>
            </a:lvl4pPr>
            <a:lvl5pPr marL="1828800" marR="0" lvl="4" indent="0" algn="l" rtl="0">
              <a:spcBef>
                <a:spcPts val="180"/>
              </a:spcBef>
              <a:spcAft>
                <a:spcPts val="600"/>
              </a:spcAft>
              <a:buClr>
                <a:schemeClr val="accent1"/>
              </a:buClr>
              <a:buFont typeface="Noto Sans Symbols"/>
              <a:buNone/>
              <a:defRPr sz="900" b="0" i="0" u="none" strike="noStrike" cap="none">
                <a:solidFill>
                  <a:schemeClr val="lt1"/>
                </a:solidFill>
                <a:latin typeface="Questrial"/>
                <a:ea typeface="Questrial"/>
                <a:cs typeface="Questrial"/>
                <a:sym typeface="Questrial"/>
              </a:defRPr>
            </a:lvl5pPr>
            <a:lvl6pPr marL="2286000" marR="0" lvl="5" indent="0" algn="l" rtl="0">
              <a:spcBef>
                <a:spcPts val="180"/>
              </a:spcBef>
              <a:spcAft>
                <a:spcPts val="600"/>
              </a:spcAft>
              <a:buClr>
                <a:schemeClr val="accent1"/>
              </a:buClr>
              <a:buFont typeface="Noto Sans Symbols"/>
              <a:buNone/>
              <a:defRPr sz="900" b="0" i="0" u="none" strike="noStrike" cap="none">
                <a:solidFill>
                  <a:schemeClr val="lt1"/>
                </a:solidFill>
                <a:latin typeface="Questrial"/>
                <a:ea typeface="Questrial"/>
                <a:cs typeface="Questrial"/>
                <a:sym typeface="Questrial"/>
              </a:defRPr>
            </a:lvl6pPr>
            <a:lvl7pPr marL="2743200" marR="0" lvl="6" indent="0" algn="l" rtl="0">
              <a:spcBef>
                <a:spcPts val="180"/>
              </a:spcBef>
              <a:spcAft>
                <a:spcPts val="600"/>
              </a:spcAft>
              <a:buClr>
                <a:schemeClr val="accent1"/>
              </a:buClr>
              <a:buFont typeface="Noto Sans Symbols"/>
              <a:buNone/>
              <a:defRPr sz="900" b="0" i="0" u="none" strike="noStrike" cap="none">
                <a:solidFill>
                  <a:schemeClr val="lt1"/>
                </a:solidFill>
                <a:latin typeface="Questrial"/>
                <a:ea typeface="Questrial"/>
                <a:cs typeface="Questrial"/>
                <a:sym typeface="Questrial"/>
              </a:defRPr>
            </a:lvl7pPr>
            <a:lvl8pPr marL="3200400" marR="0" lvl="7" indent="0" algn="l" rtl="0">
              <a:spcBef>
                <a:spcPts val="180"/>
              </a:spcBef>
              <a:spcAft>
                <a:spcPts val="600"/>
              </a:spcAft>
              <a:buClr>
                <a:schemeClr val="accent1"/>
              </a:buClr>
              <a:buFont typeface="Noto Sans Symbols"/>
              <a:buNone/>
              <a:defRPr sz="900" b="0" i="0" u="none" strike="noStrike" cap="none">
                <a:solidFill>
                  <a:schemeClr val="lt1"/>
                </a:solidFill>
                <a:latin typeface="Questrial"/>
                <a:ea typeface="Questrial"/>
                <a:cs typeface="Questrial"/>
                <a:sym typeface="Questrial"/>
              </a:defRPr>
            </a:lvl8pPr>
            <a:lvl9pPr marL="3657600" marR="0" lvl="8" indent="0" algn="l" rtl="0">
              <a:spcBef>
                <a:spcPts val="180"/>
              </a:spcBef>
              <a:spcAft>
                <a:spcPts val="600"/>
              </a:spcAft>
              <a:buClr>
                <a:schemeClr val="accent1"/>
              </a:buClr>
              <a:buFont typeface="Noto Sans Symbols"/>
              <a:buNone/>
              <a:defRPr sz="900" b="0" i="0" u="none" strike="noStrike" cap="none">
                <a:solidFill>
                  <a:schemeClr val="lt1"/>
                </a:solidFill>
                <a:latin typeface="Questrial"/>
                <a:ea typeface="Questrial"/>
                <a:cs typeface="Questrial"/>
                <a:sym typeface="Questrial"/>
              </a:defRPr>
            </a:lvl9pPr>
          </a:lstStyle>
          <a:p>
            <a:endParaRPr/>
          </a:p>
        </p:txBody>
      </p:sp>
      <p:sp>
        <p:nvSpPr>
          <p:cNvPr id="74" name="Shape 74"/>
          <p:cNvSpPr txBox="1">
            <a:spLocks noGrp="1"/>
          </p:cNvSpPr>
          <p:nvPr>
            <p:ph type="dt" idx="10"/>
          </p:nvPr>
        </p:nvSpPr>
        <p:spPr>
          <a:xfrm>
            <a:off x="9334625" y="6041362"/>
            <a:ext cx="1343705" cy="365125"/>
          </a:xfrm>
          <a:prstGeom prst="rect">
            <a:avLst/>
          </a:prstGeom>
          <a:noFill/>
          <a:ln>
            <a:noFill/>
          </a:ln>
        </p:spPr>
        <p:txBody>
          <a:bodyPr lIns="91425" tIns="91425" rIns="91425" bIns="91425" anchor="b" anchorCtr="0"/>
          <a:lstStyle>
            <a:lvl1pPr marL="0" marR="0" lvl="0" indent="0" algn="r" rtl="0">
              <a:spcBef>
                <a:spcPts val="0"/>
              </a:spcBef>
              <a:buNone/>
              <a:defRPr sz="90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75" name="Shape 75"/>
          <p:cNvSpPr txBox="1">
            <a:spLocks noGrp="1"/>
          </p:cNvSpPr>
          <p:nvPr>
            <p:ph type="ftr" idx="11"/>
          </p:nvPr>
        </p:nvSpPr>
        <p:spPr>
          <a:xfrm>
            <a:off x="451514" y="6041362"/>
            <a:ext cx="8644319" cy="365125"/>
          </a:xfrm>
          <a:prstGeom prst="rect">
            <a:avLst/>
          </a:prstGeom>
          <a:noFill/>
          <a:ln>
            <a:noFill/>
          </a:ln>
        </p:spPr>
        <p:txBody>
          <a:bodyPr lIns="91425" tIns="91425" rIns="91425" bIns="91425" anchor="b" anchorCtr="0"/>
          <a:lstStyle>
            <a:lvl1pPr marL="0" marR="0" lvl="0" indent="0" algn="l" rtl="0">
              <a:spcBef>
                <a:spcPts val="0"/>
              </a:spcBef>
              <a:buNone/>
              <a:defRPr sz="90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76" name="Shape 76"/>
          <p:cNvSpPr txBox="1">
            <a:spLocks noGrp="1"/>
          </p:cNvSpPr>
          <p:nvPr>
            <p:ph type="sldNum" idx="12"/>
          </p:nvPr>
        </p:nvSpPr>
        <p:spPr>
          <a:xfrm>
            <a:off x="10678331" y="5915887"/>
            <a:ext cx="1062155" cy="490599"/>
          </a:xfrm>
          <a:prstGeom prst="rect">
            <a:avLst/>
          </a:prstGeom>
          <a:noFill/>
          <a:ln>
            <a:noFill/>
          </a:ln>
        </p:spPr>
        <p:txBody>
          <a:bodyPr lIns="91425" tIns="45700" rIns="91425" bIns="10800" anchor="b" anchorCtr="0">
            <a:noAutofit/>
          </a:bodyPr>
          <a:lstStyle/>
          <a:p>
            <a:pPr marL="0" marR="0" lvl="0" indent="0" algn="r" rtl="0">
              <a:spcBef>
                <a:spcPts val="0"/>
              </a:spcBef>
              <a:buSzPct val="25000"/>
              <a:buNone/>
            </a:pPr>
            <a:fld id="{00000000-1234-1234-1234-123412341234}" type="slidenum">
              <a:rPr lang="en-IN" sz="2000">
                <a:solidFill>
                  <a:schemeClr val="accent1"/>
                </a:solidFill>
                <a:latin typeface="Questrial"/>
                <a:ea typeface="Questrial"/>
                <a:cs typeface="Questrial"/>
                <a:sym typeface="Questrial"/>
              </a:rPr>
              <a:t>‹#›</a:t>
            </a:fld>
            <a:endParaRPr lang="en-IN" sz="2000">
              <a:solidFill>
                <a:schemeClr val="accent1"/>
              </a:solidFill>
              <a:latin typeface="Questrial"/>
              <a:ea typeface="Questrial"/>
              <a:cs typeface="Questrial"/>
              <a:sym typeface="Quest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picTx">
  <p:cSld name="Picture with Caption">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814727" y="727522"/>
            <a:ext cx="4852988" cy="1617163"/>
          </a:xfrm>
          <a:prstGeom prst="rect">
            <a:avLst/>
          </a:prstGeom>
          <a:noFill/>
          <a:ln>
            <a:noFill/>
          </a:ln>
          <a:effectLst>
            <a:outerShdw blurRad="50799">
              <a:srgbClr val="000000">
                <a:alpha val="60000"/>
              </a:srgbClr>
            </a:outerShdw>
          </a:effectLst>
        </p:spPr>
        <p:txBody>
          <a:bodyPr lIns="91425" tIns="91425" rIns="91425" bIns="91425" anchor="b" anchorCtr="0"/>
          <a:lstStyle>
            <a:lvl1pPr marL="0" marR="0" lvl="0" indent="0" algn="l" rtl="0">
              <a:spcBef>
                <a:spcPts val="0"/>
              </a:spcBef>
              <a:buClr>
                <a:srgbClr val="FEFEFE"/>
              </a:buClr>
              <a:buFont typeface="Questrial"/>
              <a:buNone/>
              <a:defRPr sz="2400" b="0" i="0" u="none" strike="noStrike" cap="none">
                <a:solidFill>
                  <a:srgbClr val="FEFEFE"/>
                </a:solidFill>
                <a:latin typeface="Questrial"/>
                <a:ea typeface="Questrial"/>
                <a:cs typeface="Questrial"/>
                <a:sym typeface="Questrial"/>
              </a:defRPr>
            </a:lvl1pPr>
            <a:lvl2pPr marL="0" marR="0" lvl="1" indent="0" algn="l" rtl="0">
              <a:spcBef>
                <a:spcPts val="0"/>
              </a:spcBef>
              <a:buNone/>
              <a:defRPr sz="1800" b="0" i="0" u="none" strike="noStrike" cap="none">
                <a:solidFill>
                  <a:schemeClr val="lt2"/>
                </a:solidFill>
              </a:defRPr>
            </a:lvl2pPr>
            <a:lvl3pPr marL="0" marR="0" lvl="2" indent="0" algn="l" rtl="0">
              <a:spcBef>
                <a:spcPts val="0"/>
              </a:spcBef>
              <a:buNone/>
              <a:defRPr sz="1800" b="0" i="0" u="none" strike="noStrike" cap="none">
                <a:solidFill>
                  <a:schemeClr val="lt2"/>
                </a:solidFill>
              </a:defRPr>
            </a:lvl3pPr>
            <a:lvl4pPr marL="0" marR="0" lvl="3" indent="0" algn="l" rtl="0">
              <a:spcBef>
                <a:spcPts val="0"/>
              </a:spcBef>
              <a:buNone/>
              <a:defRPr sz="1800" b="0" i="0" u="none" strike="noStrike" cap="none">
                <a:solidFill>
                  <a:schemeClr val="lt2"/>
                </a:solidFill>
              </a:defRPr>
            </a:lvl4pPr>
            <a:lvl5pPr marL="0" marR="0" lvl="4" indent="0" algn="l" rtl="0">
              <a:spcBef>
                <a:spcPts val="0"/>
              </a:spcBef>
              <a:buNone/>
              <a:defRPr sz="1800" b="0" i="0" u="none" strike="noStrike" cap="none">
                <a:solidFill>
                  <a:schemeClr val="lt2"/>
                </a:solidFill>
              </a:defRPr>
            </a:lvl5pPr>
            <a:lvl6pPr marL="0" marR="0" lvl="5" indent="0" algn="l" rtl="0">
              <a:spcBef>
                <a:spcPts val="0"/>
              </a:spcBef>
              <a:buNone/>
              <a:defRPr sz="1800" b="0" i="0" u="none" strike="noStrike" cap="none">
                <a:solidFill>
                  <a:schemeClr val="lt2"/>
                </a:solidFill>
              </a:defRPr>
            </a:lvl6pPr>
            <a:lvl7pPr marL="0" marR="0" lvl="6" indent="0" algn="l" rtl="0">
              <a:spcBef>
                <a:spcPts val="0"/>
              </a:spcBef>
              <a:buNone/>
              <a:defRPr sz="1800" b="0" i="0" u="none" strike="noStrike" cap="none">
                <a:solidFill>
                  <a:schemeClr val="lt2"/>
                </a:solidFill>
              </a:defRPr>
            </a:lvl7pPr>
            <a:lvl8pPr marL="0" marR="0" lvl="7" indent="0" algn="l" rtl="0">
              <a:spcBef>
                <a:spcPts val="0"/>
              </a:spcBef>
              <a:buNone/>
              <a:defRPr sz="1800" b="0" i="0" u="none" strike="noStrike" cap="none">
                <a:solidFill>
                  <a:schemeClr val="lt2"/>
                </a:solidFill>
              </a:defRPr>
            </a:lvl8pPr>
            <a:lvl9pPr marL="0" marR="0" lvl="8" indent="0" algn="l" rtl="0">
              <a:spcBef>
                <a:spcPts val="0"/>
              </a:spcBef>
              <a:buNone/>
              <a:defRPr sz="1800" b="0" i="0" u="none" strike="noStrike" cap="none">
                <a:solidFill>
                  <a:schemeClr val="lt2"/>
                </a:solidFill>
              </a:defRPr>
            </a:lvl9pPr>
          </a:lstStyle>
          <a:p>
            <a:endParaRPr/>
          </a:p>
        </p:txBody>
      </p:sp>
      <p:sp>
        <p:nvSpPr>
          <p:cNvPr id="79" name="Shape 79"/>
          <p:cNvSpPr>
            <a:spLocks noGrp="1"/>
          </p:cNvSpPr>
          <p:nvPr>
            <p:ph type="pic" idx="2"/>
          </p:nvPr>
        </p:nvSpPr>
        <p:spPr>
          <a:xfrm>
            <a:off x="6098117" y="0"/>
            <a:ext cx="6093883" cy="6858000"/>
          </a:xfrm>
          <a:prstGeom prst="rect">
            <a:avLst/>
          </a:prstGeom>
          <a:noFill/>
          <a:ln w="9525" cap="flat" cmpd="sng">
            <a:solidFill>
              <a:schemeClr val="lt2"/>
            </a:solidFill>
            <a:prstDash val="solid"/>
            <a:round/>
            <a:headEnd type="none" w="med" len="med"/>
            <a:tailEnd type="none" w="med" len="med"/>
          </a:ln>
        </p:spPr>
        <p:txBody>
          <a:bodyPr lIns="91425" tIns="91425" rIns="91425" bIns="91425" anchor="t" anchorCtr="0"/>
          <a:lstStyle>
            <a:lvl1pPr marL="342900" marR="0" lvl="0" indent="-342900" algn="ctr" rtl="0">
              <a:spcBef>
                <a:spcPts val="280"/>
              </a:spcBef>
              <a:spcAft>
                <a:spcPts val="600"/>
              </a:spcAft>
              <a:buClr>
                <a:schemeClr val="accent1"/>
              </a:buClr>
              <a:buFont typeface="Noto Sans Symbols"/>
              <a:buNone/>
              <a:defRPr sz="1400" b="0" i="0" u="none" strike="noStrike" cap="none">
                <a:solidFill>
                  <a:schemeClr val="lt1"/>
                </a:solidFill>
                <a:latin typeface="Questrial"/>
                <a:ea typeface="Questrial"/>
                <a:cs typeface="Questrial"/>
                <a:sym typeface="Questrial"/>
              </a:defRPr>
            </a:lvl1pPr>
            <a:lvl2pPr marL="742950" marR="0" lvl="1" indent="-184150" algn="l" rtl="0">
              <a:spcBef>
                <a:spcPts val="320"/>
              </a:spcBef>
              <a:spcAft>
                <a:spcPts val="600"/>
              </a:spcAft>
              <a:buClr>
                <a:schemeClr val="accent1"/>
              </a:buClr>
              <a:buSzPct val="100000"/>
              <a:buFont typeface="Noto Sans Symbols"/>
              <a:buChar char="○"/>
              <a:defRPr sz="1600" b="0" i="0" u="none" strike="noStrike" cap="none">
                <a:solidFill>
                  <a:schemeClr val="lt1"/>
                </a:solidFill>
                <a:latin typeface="Questrial"/>
                <a:ea typeface="Questrial"/>
                <a:cs typeface="Questrial"/>
                <a:sym typeface="Questrial"/>
              </a:defRPr>
            </a:lvl2pPr>
            <a:lvl3pPr marL="1143000" marR="0" lvl="2" indent="-139700" algn="l" rtl="0">
              <a:spcBef>
                <a:spcPts val="280"/>
              </a:spcBef>
              <a:spcAft>
                <a:spcPts val="600"/>
              </a:spcAft>
              <a:buClr>
                <a:schemeClr val="accent1"/>
              </a:buClr>
              <a:buSzPct val="100000"/>
              <a:buFont typeface="Noto Sans Symbols"/>
              <a:buChar char="○"/>
              <a:defRPr sz="1400" b="0" i="0" u="none" strike="noStrike" cap="none">
                <a:solidFill>
                  <a:schemeClr val="lt1"/>
                </a:solidFill>
                <a:latin typeface="Questrial"/>
                <a:ea typeface="Questrial"/>
                <a:cs typeface="Questrial"/>
                <a:sym typeface="Questrial"/>
              </a:defRPr>
            </a:lvl3pPr>
            <a:lvl4pPr marL="1600200" marR="0" lvl="3"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4pPr>
            <a:lvl5pPr marL="2057400" marR="0" lvl="4"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5pPr>
            <a:lvl6pPr marL="2400000" marR="0" lvl="5" indent="-1648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6pPr>
            <a:lvl7pPr marL="2800000" marR="0" lvl="6" indent="-158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7pPr>
            <a:lvl8pPr marL="3200000" marR="0" lvl="7" indent="-1647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8pPr>
            <a:lvl9pPr marL="3600000" marR="0" lvl="8" indent="-1583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9pPr>
          </a:lstStyle>
          <a:p>
            <a:endParaRPr/>
          </a:p>
        </p:txBody>
      </p:sp>
      <p:sp>
        <p:nvSpPr>
          <p:cNvPr id="80" name="Shape 80"/>
          <p:cNvSpPr txBox="1">
            <a:spLocks noGrp="1"/>
          </p:cNvSpPr>
          <p:nvPr>
            <p:ph type="body" idx="1"/>
          </p:nvPr>
        </p:nvSpPr>
        <p:spPr>
          <a:xfrm>
            <a:off x="814727" y="2344683"/>
            <a:ext cx="4852988" cy="3516364"/>
          </a:xfrm>
          <a:prstGeom prst="rect">
            <a:avLst/>
          </a:prstGeom>
          <a:noFill/>
          <a:ln>
            <a:noFill/>
          </a:ln>
          <a:effectLst>
            <a:outerShdw blurRad="50799">
              <a:srgbClr val="000000">
                <a:alpha val="40000"/>
              </a:srgbClr>
            </a:outerShdw>
          </a:effectLst>
        </p:spPr>
        <p:txBody>
          <a:bodyPr lIns="91425" tIns="91425" rIns="91425" bIns="91425" anchor="t" anchorCtr="0"/>
          <a:lstStyle>
            <a:lvl1pPr marL="0" marR="0" lvl="0" indent="0" algn="l" rtl="0">
              <a:spcBef>
                <a:spcPts val="240"/>
              </a:spcBef>
              <a:spcAft>
                <a:spcPts val="600"/>
              </a:spcAft>
              <a:buClr>
                <a:schemeClr val="accent1"/>
              </a:buClr>
              <a:buFont typeface="Noto Sans Symbols"/>
              <a:buNone/>
              <a:defRPr sz="1200" b="0" i="0" u="none" strike="noStrike" cap="none">
                <a:solidFill>
                  <a:schemeClr val="lt1"/>
                </a:solidFill>
                <a:latin typeface="Questrial"/>
                <a:ea typeface="Questrial"/>
                <a:cs typeface="Questrial"/>
                <a:sym typeface="Questrial"/>
              </a:defRPr>
            </a:lvl1pPr>
            <a:lvl2pPr marL="457200" marR="0" lvl="1" indent="0" algn="l" rtl="0">
              <a:spcBef>
                <a:spcPts val="240"/>
              </a:spcBef>
              <a:spcAft>
                <a:spcPts val="600"/>
              </a:spcAft>
              <a:buClr>
                <a:schemeClr val="accent1"/>
              </a:buClr>
              <a:buFont typeface="Noto Sans Symbols"/>
              <a:buNone/>
              <a:defRPr sz="1200" b="0" i="0" u="none" strike="noStrike" cap="none">
                <a:solidFill>
                  <a:schemeClr val="lt1"/>
                </a:solidFill>
                <a:latin typeface="Questrial"/>
                <a:ea typeface="Questrial"/>
                <a:cs typeface="Questrial"/>
                <a:sym typeface="Questrial"/>
              </a:defRPr>
            </a:lvl2pPr>
            <a:lvl3pPr marL="914400" marR="0" lvl="2" indent="0" algn="l" rtl="0">
              <a:spcBef>
                <a:spcPts val="200"/>
              </a:spcBef>
              <a:spcAft>
                <a:spcPts val="600"/>
              </a:spcAft>
              <a:buClr>
                <a:schemeClr val="accent1"/>
              </a:buClr>
              <a:buFont typeface="Noto Sans Symbols"/>
              <a:buNone/>
              <a:defRPr sz="1000" b="0" i="0" u="none" strike="noStrike" cap="none">
                <a:solidFill>
                  <a:schemeClr val="lt1"/>
                </a:solidFill>
                <a:latin typeface="Questrial"/>
                <a:ea typeface="Questrial"/>
                <a:cs typeface="Questrial"/>
                <a:sym typeface="Questrial"/>
              </a:defRPr>
            </a:lvl3pPr>
            <a:lvl4pPr marL="1371600" marR="0" lvl="3" indent="0" algn="l" rtl="0">
              <a:spcBef>
                <a:spcPts val="180"/>
              </a:spcBef>
              <a:spcAft>
                <a:spcPts val="600"/>
              </a:spcAft>
              <a:buClr>
                <a:schemeClr val="accent1"/>
              </a:buClr>
              <a:buFont typeface="Noto Sans Symbols"/>
              <a:buNone/>
              <a:defRPr sz="900" b="0" i="0" u="none" strike="noStrike" cap="none">
                <a:solidFill>
                  <a:schemeClr val="lt1"/>
                </a:solidFill>
                <a:latin typeface="Questrial"/>
                <a:ea typeface="Questrial"/>
                <a:cs typeface="Questrial"/>
                <a:sym typeface="Questrial"/>
              </a:defRPr>
            </a:lvl4pPr>
            <a:lvl5pPr marL="1828800" marR="0" lvl="4" indent="0" algn="l" rtl="0">
              <a:spcBef>
                <a:spcPts val="180"/>
              </a:spcBef>
              <a:spcAft>
                <a:spcPts val="600"/>
              </a:spcAft>
              <a:buClr>
                <a:schemeClr val="accent1"/>
              </a:buClr>
              <a:buFont typeface="Noto Sans Symbols"/>
              <a:buNone/>
              <a:defRPr sz="900" b="0" i="0" u="none" strike="noStrike" cap="none">
                <a:solidFill>
                  <a:schemeClr val="lt1"/>
                </a:solidFill>
                <a:latin typeface="Questrial"/>
                <a:ea typeface="Questrial"/>
                <a:cs typeface="Questrial"/>
                <a:sym typeface="Questrial"/>
              </a:defRPr>
            </a:lvl5pPr>
            <a:lvl6pPr marL="2286000" marR="0" lvl="5" indent="0" algn="l" rtl="0">
              <a:spcBef>
                <a:spcPts val="180"/>
              </a:spcBef>
              <a:spcAft>
                <a:spcPts val="600"/>
              </a:spcAft>
              <a:buClr>
                <a:schemeClr val="accent1"/>
              </a:buClr>
              <a:buFont typeface="Noto Sans Symbols"/>
              <a:buNone/>
              <a:defRPr sz="900" b="0" i="0" u="none" strike="noStrike" cap="none">
                <a:solidFill>
                  <a:schemeClr val="lt1"/>
                </a:solidFill>
                <a:latin typeface="Questrial"/>
                <a:ea typeface="Questrial"/>
                <a:cs typeface="Questrial"/>
                <a:sym typeface="Questrial"/>
              </a:defRPr>
            </a:lvl6pPr>
            <a:lvl7pPr marL="2743200" marR="0" lvl="6" indent="0" algn="l" rtl="0">
              <a:spcBef>
                <a:spcPts val="180"/>
              </a:spcBef>
              <a:spcAft>
                <a:spcPts val="600"/>
              </a:spcAft>
              <a:buClr>
                <a:schemeClr val="accent1"/>
              </a:buClr>
              <a:buFont typeface="Noto Sans Symbols"/>
              <a:buNone/>
              <a:defRPr sz="900" b="0" i="0" u="none" strike="noStrike" cap="none">
                <a:solidFill>
                  <a:schemeClr val="lt1"/>
                </a:solidFill>
                <a:latin typeface="Questrial"/>
                <a:ea typeface="Questrial"/>
                <a:cs typeface="Questrial"/>
                <a:sym typeface="Questrial"/>
              </a:defRPr>
            </a:lvl7pPr>
            <a:lvl8pPr marL="3200400" marR="0" lvl="7" indent="0" algn="l" rtl="0">
              <a:spcBef>
                <a:spcPts val="180"/>
              </a:spcBef>
              <a:spcAft>
                <a:spcPts val="600"/>
              </a:spcAft>
              <a:buClr>
                <a:schemeClr val="accent1"/>
              </a:buClr>
              <a:buFont typeface="Noto Sans Symbols"/>
              <a:buNone/>
              <a:defRPr sz="900" b="0" i="0" u="none" strike="noStrike" cap="none">
                <a:solidFill>
                  <a:schemeClr val="lt1"/>
                </a:solidFill>
                <a:latin typeface="Questrial"/>
                <a:ea typeface="Questrial"/>
                <a:cs typeface="Questrial"/>
                <a:sym typeface="Questrial"/>
              </a:defRPr>
            </a:lvl8pPr>
            <a:lvl9pPr marL="3657600" marR="0" lvl="8" indent="0" algn="l" rtl="0">
              <a:spcBef>
                <a:spcPts val="180"/>
              </a:spcBef>
              <a:spcAft>
                <a:spcPts val="600"/>
              </a:spcAft>
              <a:buClr>
                <a:schemeClr val="accent1"/>
              </a:buClr>
              <a:buFont typeface="Noto Sans Symbols"/>
              <a:buNone/>
              <a:defRPr sz="900" b="0" i="0" u="none" strike="noStrike" cap="none">
                <a:solidFill>
                  <a:schemeClr val="lt1"/>
                </a:solidFill>
                <a:latin typeface="Questrial"/>
                <a:ea typeface="Questrial"/>
                <a:cs typeface="Questrial"/>
                <a:sym typeface="Questrial"/>
              </a:defRPr>
            </a:lvl9pPr>
          </a:lstStyle>
          <a:p>
            <a:endParaRPr/>
          </a:p>
        </p:txBody>
      </p:sp>
      <p:sp>
        <p:nvSpPr>
          <p:cNvPr id="81" name="Shape 81"/>
          <p:cNvSpPr txBox="1">
            <a:spLocks noGrp="1"/>
          </p:cNvSpPr>
          <p:nvPr>
            <p:ph type="dt" idx="10"/>
          </p:nvPr>
        </p:nvSpPr>
        <p:spPr>
          <a:xfrm>
            <a:off x="3885810" y="6041362"/>
            <a:ext cx="976879" cy="365125"/>
          </a:xfrm>
          <a:prstGeom prst="rect">
            <a:avLst/>
          </a:prstGeom>
          <a:noFill/>
          <a:ln>
            <a:noFill/>
          </a:ln>
        </p:spPr>
        <p:txBody>
          <a:bodyPr lIns="91425" tIns="91425" rIns="91425" bIns="91425" anchor="b" anchorCtr="0"/>
          <a:lstStyle>
            <a:lvl1pPr marL="0" marR="0" lvl="0" indent="0" algn="r" rtl="0">
              <a:spcBef>
                <a:spcPts val="0"/>
              </a:spcBef>
              <a:buNone/>
              <a:defRPr sz="90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82" name="Shape 82"/>
          <p:cNvSpPr txBox="1">
            <a:spLocks noGrp="1"/>
          </p:cNvSpPr>
          <p:nvPr>
            <p:ph type="ftr" idx="11"/>
          </p:nvPr>
        </p:nvSpPr>
        <p:spPr>
          <a:xfrm>
            <a:off x="590395" y="6041362"/>
            <a:ext cx="3295413" cy="365125"/>
          </a:xfrm>
          <a:prstGeom prst="rect">
            <a:avLst/>
          </a:prstGeom>
          <a:noFill/>
          <a:ln>
            <a:noFill/>
          </a:ln>
        </p:spPr>
        <p:txBody>
          <a:bodyPr lIns="91425" tIns="91425" rIns="91425" bIns="91425" anchor="b" anchorCtr="0"/>
          <a:lstStyle>
            <a:lvl1pPr marL="0" marR="0" lvl="0" indent="0" algn="l" rtl="0">
              <a:spcBef>
                <a:spcPts val="0"/>
              </a:spcBef>
              <a:buNone/>
              <a:defRPr sz="90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83" name="Shape 83"/>
          <p:cNvSpPr txBox="1">
            <a:spLocks noGrp="1"/>
          </p:cNvSpPr>
          <p:nvPr>
            <p:ph type="sldNum" idx="12"/>
          </p:nvPr>
        </p:nvSpPr>
        <p:spPr>
          <a:xfrm>
            <a:off x="4862689" y="5915887"/>
            <a:ext cx="1062155" cy="490599"/>
          </a:xfrm>
          <a:prstGeom prst="rect">
            <a:avLst/>
          </a:prstGeom>
          <a:noFill/>
          <a:ln>
            <a:noFill/>
          </a:ln>
        </p:spPr>
        <p:txBody>
          <a:bodyPr lIns="91425" tIns="45700" rIns="91425" bIns="10800" anchor="b" anchorCtr="0">
            <a:noAutofit/>
          </a:bodyPr>
          <a:lstStyle/>
          <a:p>
            <a:pPr marL="0" marR="0" lvl="0" indent="0" algn="r" rtl="0">
              <a:spcBef>
                <a:spcPts val="0"/>
              </a:spcBef>
              <a:buSzPct val="25000"/>
              <a:buNone/>
            </a:pPr>
            <a:fld id="{00000000-1234-1234-1234-123412341234}" type="slidenum">
              <a:rPr lang="en-IN" sz="2000">
                <a:solidFill>
                  <a:schemeClr val="accent1"/>
                </a:solidFill>
                <a:latin typeface="Questrial"/>
                <a:ea typeface="Questrial"/>
                <a:cs typeface="Questrial"/>
                <a:sym typeface="Questrial"/>
              </a:rPr>
              <a:t>‹#›</a:t>
            </a:fld>
            <a:endParaRPr lang="en-IN" sz="2000">
              <a:solidFill>
                <a:schemeClr val="accent1"/>
              </a:solidFill>
              <a:latin typeface="Questrial"/>
              <a:ea typeface="Questrial"/>
              <a:cs typeface="Questrial"/>
              <a:sym typeface="Quest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cSld name="Panoramic Picture with Caption">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810000" y="4800600"/>
            <a:ext cx="10561418" cy="566737"/>
          </a:xfrm>
          <a:prstGeom prst="rect">
            <a:avLst/>
          </a:prstGeom>
          <a:noFill/>
          <a:ln>
            <a:noFill/>
          </a:ln>
          <a:effectLst>
            <a:outerShdw blurRad="50799">
              <a:srgbClr val="000000">
                <a:alpha val="60000"/>
              </a:srgbClr>
            </a:outerShdw>
          </a:effectLst>
        </p:spPr>
        <p:txBody>
          <a:bodyPr lIns="91425" tIns="91425" rIns="91425" bIns="91425" anchor="b" anchorCtr="0"/>
          <a:lstStyle>
            <a:lvl1pPr marL="0" marR="0" lvl="0" indent="0" algn="l" rtl="0">
              <a:spcBef>
                <a:spcPts val="0"/>
              </a:spcBef>
              <a:buClr>
                <a:srgbClr val="FEFEFE"/>
              </a:buClr>
              <a:buFont typeface="Questrial"/>
              <a:buNone/>
              <a:defRPr sz="2400" b="0" i="0" u="none" strike="noStrike" cap="none">
                <a:solidFill>
                  <a:srgbClr val="FEFEFE"/>
                </a:solidFill>
                <a:latin typeface="Questrial"/>
                <a:ea typeface="Questrial"/>
                <a:cs typeface="Questrial"/>
                <a:sym typeface="Questrial"/>
              </a:defRPr>
            </a:lvl1pPr>
            <a:lvl2pPr marL="0" marR="0" lvl="1" indent="0" algn="l" rtl="0">
              <a:spcBef>
                <a:spcPts val="0"/>
              </a:spcBef>
              <a:buNone/>
              <a:defRPr sz="1800" b="0" i="0" u="none" strike="noStrike" cap="none">
                <a:solidFill>
                  <a:schemeClr val="lt2"/>
                </a:solidFill>
              </a:defRPr>
            </a:lvl2pPr>
            <a:lvl3pPr marL="0" marR="0" lvl="2" indent="0" algn="l" rtl="0">
              <a:spcBef>
                <a:spcPts val="0"/>
              </a:spcBef>
              <a:buNone/>
              <a:defRPr sz="1800" b="0" i="0" u="none" strike="noStrike" cap="none">
                <a:solidFill>
                  <a:schemeClr val="lt2"/>
                </a:solidFill>
              </a:defRPr>
            </a:lvl3pPr>
            <a:lvl4pPr marL="0" marR="0" lvl="3" indent="0" algn="l" rtl="0">
              <a:spcBef>
                <a:spcPts val="0"/>
              </a:spcBef>
              <a:buNone/>
              <a:defRPr sz="1800" b="0" i="0" u="none" strike="noStrike" cap="none">
                <a:solidFill>
                  <a:schemeClr val="lt2"/>
                </a:solidFill>
              </a:defRPr>
            </a:lvl4pPr>
            <a:lvl5pPr marL="0" marR="0" lvl="4" indent="0" algn="l" rtl="0">
              <a:spcBef>
                <a:spcPts val="0"/>
              </a:spcBef>
              <a:buNone/>
              <a:defRPr sz="1800" b="0" i="0" u="none" strike="noStrike" cap="none">
                <a:solidFill>
                  <a:schemeClr val="lt2"/>
                </a:solidFill>
              </a:defRPr>
            </a:lvl5pPr>
            <a:lvl6pPr marL="0" marR="0" lvl="5" indent="0" algn="l" rtl="0">
              <a:spcBef>
                <a:spcPts val="0"/>
              </a:spcBef>
              <a:buNone/>
              <a:defRPr sz="1800" b="0" i="0" u="none" strike="noStrike" cap="none">
                <a:solidFill>
                  <a:schemeClr val="lt2"/>
                </a:solidFill>
              </a:defRPr>
            </a:lvl6pPr>
            <a:lvl7pPr marL="0" marR="0" lvl="6" indent="0" algn="l" rtl="0">
              <a:spcBef>
                <a:spcPts val="0"/>
              </a:spcBef>
              <a:buNone/>
              <a:defRPr sz="1800" b="0" i="0" u="none" strike="noStrike" cap="none">
                <a:solidFill>
                  <a:schemeClr val="lt2"/>
                </a:solidFill>
              </a:defRPr>
            </a:lvl7pPr>
            <a:lvl8pPr marL="0" marR="0" lvl="7" indent="0" algn="l" rtl="0">
              <a:spcBef>
                <a:spcPts val="0"/>
              </a:spcBef>
              <a:buNone/>
              <a:defRPr sz="1800" b="0" i="0" u="none" strike="noStrike" cap="none">
                <a:solidFill>
                  <a:schemeClr val="lt2"/>
                </a:solidFill>
              </a:defRPr>
            </a:lvl8pPr>
            <a:lvl9pPr marL="0" marR="0" lvl="8" indent="0" algn="l" rtl="0">
              <a:spcBef>
                <a:spcPts val="0"/>
              </a:spcBef>
              <a:buNone/>
              <a:defRPr sz="1800" b="0" i="0" u="none" strike="noStrike" cap="none">
                <a:solidFill>
                  <a:schemeClr val="lt2"/>
                </a:solidFill>
              </a:defRPr>
            </a:lvl9pPr>
          </a:lstStyle>
          <a:p>
            <a:endParaRPr/>
          </a:p>
        </p:txBody>
      </p:sp>
      <p:sp>
        <p:nvSpPr>
          <p:cNvPr id="86" name="Shape 86"/>
          <p:cNvSpPr>
            <a:spLocks noGrp="1"/>
          </p:cNvSpPr>
          <p:nvPr>
            <p:ph type="pic" idx="2"/>
          </p:nvPr>
        </p:nvSpPr>
        <p:spPr>
          <a:xfrm>
            <a:off x="0" y="0"/>
            <a:ext cx="12192000" cy="4800600"/>
          </a:xfrm>
          <a:prstGeom prst="rect">
            <a:avLst/>
          </a:prstGeom>
          <a:noFill/>
          <a:ln w="9525" cap="rnd" cmpd="sng">
            <a:solidFill>
              <a:schemeClr val="lt2"/>
            </a:solidFill>
            <a:prstDash val="solid"/>
            <a:round/>
            <a:headEnd type="none" w="med" len="med"/>
            <a:tailEnd type="none" w="med" len="med"/>
          </a:ln>
          <a:effectLst>
            <a:outerShdw blurRad="50799">
              <a:srgbClr val="000000">
                <a:alpha val="40000"/>
              </a:srgbClr>
            </a:outerShdw>
          </a:effectLst>
        </p:spPr>
        <p:txBody>
          <a:bodyPr lIns="91425" tIns="91425" rIns="91425" bIns="91425" anchor="t" anchorCtr="0"/>
          <a:lstStyle>
            <a:lvl1pPr marL="0" marR="0" lvl="0" indent="0" algn="ctr" rtl="0">
              <a:spcBef>
                <a:spcPts val="320"/>
              </a:spcBef>
              <a:spcAft>
                <a:spcPts val="600"/>
              </a:spcAft>
              <a:buClr>
                <a:schemeClr val="accent1"/>
              </a:buClr>
              <a:buFont typeface="Noto Sans Symbols"/>
              <a:buNone/>
              <a:defRPr sz="1600" b="0" i="0" u="none" strike="noStrike" cap="none">
                <a:solidFill>
                  <a:schemeClr val="lt1"/>
                </a:solidFill>
                <a:latin typeface="Questrial"/>
                <a:ea typeface="Questrial"/>
                <a:cs typeface="Questrial"/>
                <a:sym typeface="Questrial"/>
              </a:defRPr>
            </a:lvl1pPr>
            <a:lvl2pPr marL="742950" marR="0" lvl="1" indent="-184150" algn="l" rtl="0">
              <a:spcBef>
                <a:spcPts val="320"/>
              </a:spcBef>
              <a:spcAft>
                <a:spcPts val="600"/>
              </a:spcAft>
              <a:buClr>
                <a:schemeClr val="accent1"/>
              </a:buClr>
              <a:buSzPct val="100000"/>
              <a:buFont typeface="Noto Sans Symbols"/>
              <a:buChar char="○"/>
              <a:defRPr sz="1600" b="0" i="0" u="none" strike="noStrike" cap="none">
                <a:solidFill>
                  <a:schemeClr val="lt1"/>
                </a:solidFill>
                <a:latin typeface="Questrial"/>
                <a:ea typeface="Questrial"/>
                <a:cs typeface="Questrial"/>
                <a:sym typeface="Questrial"/>
              </a:defRPr>
            </a:lvl2pPr>
            <a:lvl3pPr marL="1143000" marR="0" lvl="2" indent="-139700" algn="l" rtl="0">
              <a:spcBef>
                <a:spcPts val="280"/>
              </a:spcBef>
              <a:spcAft>
                <a:spcPts val="600"/>
              </a:spcAft>
              <a:buClr>
                <a:schemeClr val="accent1"/>
              </a:buClr>
              <a:buSzPct val="100000"/>
              <a:buFont typeface="Noto Sans Symbols"/>
              <a:buChar char="○"/>
              <a:defRPr sz="1400" b="0" i="0" u="none" strike="noStrike" cap="none">
                <a:solidFill>
                  <a:schemeClr val="lt1"/>
                </a:solidFill>
                <a:latin typeface="Questrial"/>
                <a:ea typeface="Questrial"/>
                <a:cs typeface="Questrial"/>
                <a:sym typeface="Questrial"/>
              </a:defRPr>
            </a:lvl3pPr>
            <a:lvl4pPr marL="1600200" marR="0" lvl="3"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4pPr>
            <a:lvl5pPr marL="2057400" marR="0" lvl="4"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5pPr>
            <a:lvl6pPr marL="2400000" marR="0" lvl="5" indent="-1648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6pPr>
            <a:lvl7pPr marL="2800000" marR="0" lvl="6" indent="-158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7pPr>
            <a:lvl8pPr marL="3200000" marR="0" lvl="7" indent="-1647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8pPr>
            <a:lvl9pPr marL="3600000" marR="0" lvl="8" indent="-1583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9pPr>
          </a:lstStyle>
          <a:p>
            <a:endParaRPr/>
          </a:p>
        </p:txBody>
      </p:sp>
      <p:sp>
        <p:nvSpPr>
          <p:cNvPr id="87" name="Shape 87"/>
          <p:cNvSpPr txBox="1">
            <a:spLocks noGrp="1"/>
          </p:cNvSpPr>
          <p:nvPr>
            <p:ph type="body" idx="1"/>
          </p:nvPr>
        </p:nvSpPr>
        <p:spPr>
          <a:xfrm>
            <a:off x="810000" y="5367337"/>
            <a:ext cx="10561418" cy="493711"/>
          </a:xfrm>
          <a:prstGeom prst="rect">
            <a:avLst/>
          </a:prstGeom>
          <a:noFill/>
          <a:ln>
            <a:noFill/>
          </a:ln>
          <a:effectLst>
            <a:outerShdw blurRad="50799">
              <a:srgbClr val="000000">
                <a:alpha val="40000"/>
              </a:srgbClr>
            </a:outerShdw>
          </a:effectLst>
        </p:spPr>
        <p:txBody>
          <a:bodyPr lIns="91425" tIns="91425" rIns="91425" bIns="91425" anchor="ctr" anchorCtr="0"/>
          <a:lstStyle>
            <a:lvl1pPr marL="0" marR="0" lvl="0" indent="0" algn="l" rtl="0">
              <a:spcBef>
                <a:spcPts val="240"/>
              </a:spcBef>
              <a:spcAft>
                <a:spcPts val="600"/>
              </a:spcAft>
              <a:buClr>
                <a:schemeClr val="accent1"/>
              </a:buClr>
              <a:buFont typeface="Noto Sans Symbols"/>
              <a:buNone/>
              <a:defRPr sz="1200" b="0" i="0" u="none" strike="noStrike" cap="none">
                <a:solidFill>
                  <a:schemeClr val="lt1"/>
                </a:solidFill>
                <a:latin typeface="Questrial"/>
                <a:ea typeface="Questrial"/>
                <a:cs typeface="Questrial"/>
                <a:sym typeface="Questrial"/>
              </a:defRPr>
            </a:lvl1pPr>
            <a:lvl2pPr marL="457200" marR="0" lvl="1" indent="0" algn="l" rtl="0">
              <a:spcBef>
                <a:spcPts val="240"/>
              </a:spcBef>
              <a:spcAft>
                <a:spcPts val="600"/>
              </a:spcAft>
              <a:buClr>
                <a:schemeClr val="accent1"/>
              </a:buClr>
              <a:buFont typeface="Noto Sans Symbols"/>
              <a:buNone/>
              <a:defRPr sz="1200" b="0" i="0" u="none" strike="noStrike" cap="none">
                <a:solidFill>
                  <a:schemeClr val="lt1"/>
                </a:solidFill>
                <a:latin typeface="Questrial"/>
                <a:ea typeface="Questrial"/>
                <a:cs typeface="Questrial"/>
                <a:sym typeface="Questrial"/>
              </a:defRPr>
            </a:lvl2pPr>
            <a:lvl3pPr marL="914400" marR="0" lvl="2" indent="0" algn="l" rtl="0">
              <a:spcBef>
                <a:spcPts val="200"/>
              </a:spcBef>
              <a:spcAft>
                <a:spcPts val="600"/>
              </a:spcAft>
              <a:buClr>
                <a:schemeClr val="accent1"/>
              </a:buClr>
              <a:buFont typeface="Noto Sans Symbols"/>
              <a:buNone/>
              <a:defRPr sz="1000" b="0" i="0" u="none" strike="noStrike" cap="none">
                <a:solidFill>
                  <a:schemeClr val="lt1"/>
                </a:solidFill>
                <a:latin typeface="Questrial"/>
                <a:ea typeface="Questrial"/>
                <a:cs typeface="Questrial"/>
                <a:sym typeface="Questrial"/>
              </a:defRPr>
            </a:lvl3pPr>
            <a:lvl4pPr marL="1371600" marR="0" lvl="3" indent="0" algn="l" rtl="0">
              <a:spcBef>
                <a:spcPts val="180"/>
              </a:spcBef>
              <a:spcAft>
                <a:spcPts val="600"/>
              </a:spcAft>
              <a:buClr>
                <a:schemeClr val="accent1"/>
              </a:buClr>
              <a:buFont typeface="Noto Sans Symbols"/>
              <a:buNone/>
              <a:defRPr sz="900" b="0" i="0" u="none" strike="noStrike" cap="none">
                <a:solidFill>
                  <a:schemeClr val="lt1"/>
                </a:solidFill>
                <a:latin typeface="Questrial"/>
                <a:ea typeface="Questrial"/>
                <a:cs typeface="Questrial"/>
                <a:sym typeface="Questrial"/>
              </a:defRPr>
            </a:lvl4pPr>
            <a:lvl5pPr marL="1828800" marR="0" lvl="4" indent="0" algn="l" rtl="0">
              <a:spcBef>
                <a:spcPts val="180"/>
              </a:spcBef>
              <a:spcAft>
                <a:spcPts val="600"/>
              </a:spcAft>
              <a:buClr>
                <a:schemeClr val="accent1"/>
              </a:buClr>
              <a:buFont typeface="Noto Sans Symbols"/>
              <a:buNone/>
              <a:defRPr sz="900" b="0" i="0" u="none" strike="noStrike" cap="none">
                <a:solidFill>
                  <a:schemeClr val="lt1"/>
                </a:solidFill>
                <a:latin typeface="Questrial"/>
                <a:ea typeface="Questrial"/>
                <a:cs typeface="Questrial"/>
                <a:sym typeface="Questrial"/>
              </a:defRPr>
            </a:lvl5pPr>
            <a:lvl6pPr marL="2286000" marR="0" lvl="5" indent="0" algn="l" rtl="0">
              <a:spcBef>
                <a:spcPts val="180"/>
              </a:spcBef>
              <a:spcAft>
                <a:spcPts val="600"/>
              </a:spcAft>
              <a:buClr>
                <a:schemeClr val="accent1"/>
              </a:buClr>
              <a:buFont typeface="Noto Sans Symbols"/>
              <a:buNone/>
              <a:defRPr sz="900" b="0" i="0" u="none" strike="noStrike" cap="none">
                <a:solidFill>
                  <a:schemeClr val="lt1"/>
                </a:solidFill>
                <a:latin typeface="Questrial"/>
                <a:ea typeface="Questrial"/>
                <a:cs typeface="Questrial"/>
                <a:sym typeface="Questrial"/>
              </a:defRPr>
            </a:lvl6pPr>
            <a:lvl7pPr marL="2743200" marR="0" lvl="6" indent="0" algn="l" rtl="0">
              <a:spcBef>
                <a:spcPts val="180"/>
              </a:spcBef>
              <a:spcAft>
                <a:spcPts val="600"/>
              </a:spcAft>
              <a:buClr>
                <a:schemeClr val="accent1"/>
              </a:buClr>
              <a:buFont typeface="Noto Sans Symbols"/>
              <a:buNone/>
              <a:defRPr sz="900" b="0" i="0" u="none" strike="noStrike" cap="none">
                <a:solidFill>
                  <a:schemeClr val="lt1"/>
                </a:solidFill>
                <a:latin typeface="Questrial"/>
                <a:ea typeface="Questrial"/>
                <a:cs typeface="Questrial"/>
                <a:sym typeface="Questrial"/>
              </a:defRPr>
            </a:lvl7pPr>
            <a:lvl8pPr marL="3200400" marR="0" lvl="7" indent="0" algn="l" rtl="0">
              <a:spcBef>
                <a:spcPts val="180"/>
              </a:spcBef>
              <a:spcAft>
                <a:spcPts val="600"/>
              </a:spcAft>
              <a:buClr>
                <a:schemeClr val="accent1"/>
              </a:buClr>
              <a:buFont typeface="Noto Sans Symbols"/>
              <a:buNone/>
              <a:defRPr sz="900" b="0" i="0" u="none" strike="noStrike" cap="none">
                <a:solidFill>
                  <a:schemeClr val="lt1"/>
                </a:solidFill>
                <a:latin typeface="Questrial"/>
                <a:ea typeface="Questrial"/>
                <a:cs typeface="Questrial"/>
                <a:sym typeface="Questrial"/>
              </a:defRPr>
            </a:lvl8pPr>
            <a:lvl9pPr marL="3657600" marR="0" lvl="8" indent="0" algn="l" rtl="0">
              <a:spcBef>
                <a:spcPts val="180"/>
              </a:spcBef>
              <a:spcAft>
                <a:spcPts val="600"/>
              </a:spcAft>
              <a:buClr>
                <a:schemeClr val="accent1"/>
              </a:buClr>
              <a:buFont typeface="Noto Sans Symbols"/>
              <a:buNone/>
              <a:defRPr sz="900" b="0" i="0" u="none" strike="noStrike" cap="none">
                <a:solidFill>
                  <a:schemeClr val="lt1"/>
                </a:solidFill>
                <a:latin typeface="Questrial"/>
                <a:ea typeface="Questrial"/>
                <a:cs typeface="Questrial"/>
                <a:sym typeface="Questrial"/>
              </a:defRPr>
            </a:lvl9pPr>
          </a:lstStyle>
          <a:p>
            <a:endParaRPr/>
          </a:p>
        </p:txBody>
      </p:sp>
      <p:sp>
        <p:nvSpPr>
          <p:cNvPr id="88" name="Shape 88"/>
          <p:cNvSpPr txBox="1">
            <a:spLocks noGrp="1"/>
          </p:cNvSpPr>
          <p:nvPr>
            <p:ph type="dt" idx="10"/>
          </p:nvPr>
        </p:nvSpPr>
        <p:spPr>
          <a:xfrm>
            <a:off x="9334625" y="6041362"/>
            <a:ext cx="1343705" cy="365125"/>
          </a:xfrm>
          <a:prstGeom prst="rect">
            <a:avLst/>
          </a:prstGeom>
          <a:noFill/>
          <a:ln>
            <a:noFill/>
          </a:ln>
        </p:spPr>
        <p:txBody>
          <a:bodyPr lIns="91425" tIns="91425" rIns="91425" bIns="91425" anchor="b" anchorCtr="0"/>
          <a:lstStyle>
            <a:lvl1pPr marL="0" marR="0" lvl="0" indent="0" algn="r" rtl="0">
              <a:spcBef>
                <a:spcPts val="0"/>
              </a:spcBef>
              <a:buNone/>
              <a:defRPr sz="90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89" name="Shape 89"/>
          <p:cNvSpPr txBox="1">
            <a:spLocks noGrp="1"/>
          </p:cNvSpPr>
          <p:nvPr>
            <p:ph type="ftr" idx="11"/>
          </p:nvPr>
        </p:nvSpPr>
        <p:spPr>
          <a:xfrm>
            <a:off x="451514" y="6041362"/>
            <a:ext cx="8644319" cy="365125"/>
          </a:xfrm>
          <a:prstGeom prst="rect">
            <a:avLst/>
          </a:prstGeom>
          <a:noFill/>
          <a:ln>
            <a:noFill/>
          </a:ln>
        </p:spPr>
        <p:txBody>
          <a:bodyPr lIns="91425" tIns="91425" rIns="91425" bIns="91425" anchor="b" anchorCtr="0"/>
          <a:lstStyle>
            <a:lvl1pPr marL="0" marR="0" lvl="0" indent="0" algn="l" rtl="0">
              <a:spcBef>
                <a:spcPts val="0"/>
              </a:spcBef>
              <a:buNone/>
              <a:defRPr sz="90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90" name="Shape 90"/>
          <p:cNvSpPr txBox="1">
            <a:spLocks noGrp="1"/>
          </p:cNvSpPr>
          <p:nvPr>
            <p:ph type="sldNum" idx="12"/>
          </p:nvPr>
        </p:nvSpPr>
        <p:spPr>
          <a:xfrm>
            <a:off x="10678331" y="5915887"/>
            <a:ext cx="1062155" cy="490599"/>
          </a:xfrm>
          <a:prstGeom prst="rect">
            <a:avLst/>
          </a:prstGeom>
          <a:noFill/>
          <a:ln>
            <a:noFill/>
          </a:ln>
        </p:spPr>
        <p:txBody>
          <a:bodyPr lIns="91425" tIns="45700" rIns="91425" bIns="10800" anchor="b" anchorCtr="0">
            <a:noAutofit/>
          </a:bodyPr>
          <a:lstStyle/>
          <a:p>
            <a:pPr marL="0" marR="0" lvl="0" indent="0" algn="r" rtl="0">
              <a:spcBef>
                <a:spcPts val="0"/>
              </a:spcBef>
              <a:buSzPct val="25000"/>
              <a:buNone/>
            </a:pPr>
            <a:fld id="{00000000-1234-1234-1234-123412341234}" type="slidenum">
              <a:rPr lang="en-IN" sz="2000">
                <a:solidFill>
                  <a:schemeClr val="accent1"/>
                </a:solidFill>
                <a:latin typeface="Questrial"/>
                <a:ea typeface="Questrial"/>
                <a:cs typeface="Questrial"/>
                <a:sym typeface="Questrial"/>
              </a:rPr>
              <a:t>‹#›</a:t>
            </a:fld>
            <a:endParaRPr lang="en-IN" sz="2000">
              <a:solidFill>
                <a:schemeClr val="accent1"/>
              </a:solidFill>
              <a:latin typeface="Questrial"/>
              <a:ea typeface="Questrial"/>
              <a:cs typeface="Questrial"/>
              <a:sym typeface="Quest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name="Name Card">
    <p:spTree>
      <p:nvGrpSpPr>
        <p:cNvPr id="1" name="Shape 99"/>
        <p:cNvGrpSpPr/>
        <p:nvPr/>
      </p:nvGrpSpPr>
      <p:grpSpPr>
        <a:xfrm>
          <a:off x="0" y="0"/>
          <a:ext cx="0" cy="0"/>
          <a:chOff x="0" y="0"/>
          <a:chExt cx="0" cy="0"/>
        </a:xfrm>
      </p:grpSpPr>
      <p:sp>
        <p:nvSpPr>
          <p:cNvPr id="100" name="Shape 100"/>
          <p:cNvSpPr/>
          <p:nvPr/>
        </p:nvSpPr>
        <p:spPr>
          <a:xfrm>
            <a:off x="1140883" y="2286584"/>
            <a:ext cx="4895115" cy="2503971"/>
          </a:xfrm>
          <a:custGeom>
            <a:avLst/>
            <a:gdLst/>
            <a:ahLst/>
            <a:cxnLst/>
            <a:rect l="0" t="0" r="0" b="0"/>
            <a:pathLst>
              <a:path w="120000" h="120000" extrusionOk="0">
                <a:moveTo>
                  <a:pt x="118439" y="0"/>
                </a:moveTo>
                <a:lnTo>
                  <a:pt x="1560" y="0"/>
                </a:lnTo>
                <a:lnTo>
                  <a:pt x="1560" y="0"/>
                </a:lnTo>
                <a:lnTo>
                  <a:pt x="1205" y="0"/>
                </a:lnTo>
                <a:lnTo>
                  <a:pt x="921" y="207"/>
                </a:lnTo>
                <a:lnTo>
                  <a:pt x="709" y="415"/>
                </a:lnTo>
                <a:lnTo>
                  <a:pt x="425" y="623"/>
                </a:lnTo>
                <a:lnTo>
                  <a:pt x="283" y="1039"/>
                </a:lnTo>
                <a:lnTo>
                  <a:pt x="141" y="1351"/>
                </a:lnTo>
                <a:lnTo>
                  <a:pt x="0" y="1767"/>
                </a:lnTo>
                <a:lnTo>
                  <a:pt x="0" y="2287"/>
                </a:lnTo>
                <a:lnTo>
                  <a:pt x="0" y="107937"/>
                </a:lnTo>
                <a:lnTo>
                  <a:pt x="0" y="107937"/>
                </a:lnTo>
                <a:lnTo>
                  <a:pt x="0" y="108457"/>
                </a:lnTo>
                <a:lnTo>
                  <a:pt x="141" y="108873"/>
                </a:lnTo>
                <a:lnTo>
                  <a:pt x="283" y="109185"/>
                </a:lnTo>
                <a:lnTo>
                  <a:pt x="425" y="109601"/>
                </a:lnTo>
                <a:lnTo>
                  <a:pt x="709" y="109809"/>
                </a:lnTo>
                <a:lnTo>
                  <a:pt x="921" y="110017"/>
                </a:lnTo>
                <a:lnTo>
                  <a:pt x="1205" y="110225"/>
                </a:lnTo>
                <a:lnTo>
                  <a:pt x="1560" y="110225"/>
                </a:lnTo>
                <a:lnTo>
                  <a:pt x="16808" y="110225"/>
                </a:lnTo>
                <a:lnTo>
                  <a:pt x="23049" y="119376"/>
                </a:lnTo>
                <a:lnTo>
                  <a:pt x="23049" y="119376"/>
                </a:lnTo>
                <a:lnTo>
                  <a:pt x="23262" y="119584"/>
                </a:lnTo>
                <a:lnTo>
                  <a:pt x="23546" y="119792"/>
                </a:lnTo>
                <a:lnTo>
                  <a:pt x="23829" y="120000"/>
                </a:lnTo>
                <a:lnTo>
                  <a:pt x="24113" y="120000"/>
                </a:lnTo>
                <a:lnTo>
                  <a:pt x="24397" y="120000"/>
                </a:lnTo>
                <a:lnTo>
                  <a:pt x="24680" y="119792"/>
                </a:lnTo>
                <a:lnTo>
                  <a:pt x="24964" y="119584"/>
                </a:lnTo>
                <a:lnTo>
                  <a:pt x="25177" y="119376"/>
                </a:lnTo>
                <a:lnTo>
                  <a:pt x="31418" y="110225"/>
                </a:lnTo>
                <a:lnTo>
                  <a:pt x="118439" y="110225"/>
                </a:lnTo>
                <a:lnTo>
                  <a:pt x="118439" y="110225"/>
                </a:lnTo>
                <a:lnTo>
                  <a:pt x="118794" y="110225"/>
                </a:lnTo>
                <a:lnTo>
                  <a:pt x="119078" y="110017"/>
                </a:lnTo>
                <a:lnTo>
                  <a:pt x="119290" y="109809"/>
                </a:lnTo>
                <a:lnTo>
                  <a:pt x="119574" y="109601"/>
                </a:lnTo>
                <a:lnTo>
                  <a:pt x="119716" y="109185"/>
                </a:lnTo>
                <a:lnTo>
                  <a:pt x="119858" y="108873"/>
                </a:lnTo>
                <a:lnTo>
                  <a:pt x="120000" y="108457"/>
                </a:lnTo>
                <a:lnTo>
                  <a:pt x="120000" y="107937"/>
                </a:lnTo>
                <a:lnTo>
                  <a:pt x="120000" y="2287"/>
                </a:lnTo>
                <a:lnTo>
                  <a:pt x="120000" y="2287"/>
                </a:lnTo>
                <a:lnTo>
                  <a:pt x="120000" y="1767"/>
                </a:lnTo>
                <a:lnTo>
                  <a:pt x="119858" y="1351"/>
                </a:lnTo>
                <a:lnTo>
                  <a:pt x="119716" y="1039"/>
                </a:lnTo>
                <a:lnTo>
                  <a:pt x="119574" y="623"/>
                </a:lnTo>
                <a:lnTo>
                  <a:pt x="119290" y="415"/>
                </a:lnTo>
                <a:lnTo>
                  <a:pt x="119078" y="207"/>
                </a:lnTo>
                <a:lnTo>
                  <a:pt x="118794" y="0"/>
                </a:lnTo>
                <a:lnTo>
                  <a:pt x="118439" y="0"/>
                </a:lnTo>
                <a:lnTo>
                  <a:pt x="118439" y="0"/>
                </a:lnTo>
                <a:close/>
              </a:path>
            </a:pathLst>
          </a:custGeom>
          <a:blipFill rotWithShape="1">
            <a:blip r:embed="rId2">
              <a:alphaModFix/>
            </a:blip>
            <a:tile tx="0" ty="0" sx="100000" sy="100000" flip="none" algn="tl"/>
          </a:blipFill>
          <a:ln w="9525" cap="rnd" cmpd="sng">
            <a:solidFill>
              <a:schemeClr val="accent1"/>
            </a:solidFill>
            <a:prstDash val="solid"/>
            <a:round/>
            <a:headEnd type="none" w="med" len="med"/>
            <a:tailEnd type="none" w="med" len="med"/>
          </a:ln>
        </p:spPr>
      </p:sp>
      <p:sp>
        <p:nvSpPr>
          <p:cNvPr id="101" name="Shape 101"/>
          <p:cNvSpPr txBox="1">
            <a:spLocks noGrp="1"/>
          </p:cNvSpPr>
          <p:nvPr>
            <p:ph type="title"/>
          </p:nvPr>
        </p:nvSpPr>
        <p:spPr>
          <a:xfrm>
            <a:off x="1357088" y="2435957"/>
            <a:ext cx="4382521" cy="2007789"/>
          </a:xfrm>
          <a:prstGeom prst="rect">
            <a:avLst/>
          </a:prstGeom>
          <a:noFill/>
          <a:ln>
            <a:noFill/>
          </a:ln>
          <a:effectLst>
            <a:outerShdw blurRad="50799">
              <a:srgbClr val="000000">
                <a:alpha val="60000"/>
              </a:srgbClr>
            </a:outerShdw>
          </a:effectLst>
        </p:spPr>
        <p:txBody>
          <a:bodyPr lIns="91425" tIns="91425" rIns="91425" bIns="91425" anchor="b" anchorCtr="0"/>
          <a:lstStyle>
            <a:lvl1pPr marL="0" marR="0" lvl="0" indent="0" algn="l" rtl="0">
              <a:spcBef>
                <a:spcPts val="0"/>
              </a:spcBef>
              <a:buClr>
                <a:srgbClr val="FEFEFE"/>
              </a:buClr>
              <a:buFont typeface="Questrial"/>
              <a:buNone/>
              <a:defRPr sz="3200" b="1" i="0" u="none" strike="noStrike" cap="none">
                <a:solidFill>
                  <a:srgbClr val="FEFEFE"/>
                </a:solidFill>
                <a:latin typeface="Questrial"/>
                <a:ea typeface="Questrial"/>
                <a:cs typeface="Questrial"/>
                <a:sym typeface="Questrial"/>
              </a:defRPr>
            </a:lvl1pPr>
            <a:lvl2pPr marL="0" marR="0" lvl="1" indent="0" algn="l" rtl="0">
              <a:spcBef>
                <a:spcPts val="0"/>
              </a:spcBef>
              <a:buNone/>
              <a:defRPr sz="1800" b="0" i="0" u="none" strike="noStrike" cap="none">
                <a:solidFill>
                  <a:schemeClr val="lt2"/>
                </a:solidFill>
              </a:defRPr>
            </a:lvl2pPr>
            <a:lvl3pPr marL="0" marR="0" lvl="2" indent="0" algn="l" rtl="0">
              <a:spcBef>
                <a:spcPts val="0"/>
              </a:spcBef>
              <a:buNone/>
              <a:defRPr sz="1800" b="0" i="0" u="none" strike="noStrike" cap="none">
                <a:solidFill>
                  <a:schemeClr val="lt2"/>
                </a:solidFill>
              </a:defRPr>
            </a:lvl3pPr>
            <a:lvl4pPr marL="0" marR="0" lvl="3" indent="0" algn="l" rtl="0">
              <a:spcBef>
                <a:spcPts val="0"/>
              </a:spcBef>
              <a:buNone/>
              <a:defRPr sz="1800" b="0" i="0" u="none" strike="noStrike" cap="none">
                <a:solidFill>
                  <a:schemeClr val="lt2"/>
                </a:solidFill>
              </a:defRPr>
            </a:lvl4pPr>
            <a:lvl5pPr marL="0" marR="0" lvl="4" indent="0" algn="l" rtl="0">
              <a:spcBef>
                <a:spcPts val="0"/>
              </a:spcBef>
              <a:buNone/>
              <a:defRPr sz="1800" b="0" i="0" u="none" strike="noStrike" cap="none">
                <a:solidFill>
                  <a:schemeClr val="lt2"/>
                </a:solidFill>
              </a:defRPr>
            </a:lvl5pPr>
            <a:lvl6pPr marL="0" marR="0" lvl="5" indent="0" algn="l" rtl="0">
              <a:spcBef>
                <a:spcPts val="0"/>
              </a:spcBef>
              <a:buNone/>
              <a:defRPr sz="1800" b="0" i="0" u="none" strike="noStrike" cap="none">
                <a:solidFill>
                  <a:schemeClr val="lt2"/>
                </a:solidFill>
              </a:defRPr>
            </a:lvl6pPr>
            <a:lvl7pPr marL="0" marR="0" lvl="6" indent="0" algn="l" rtl="0">
              <a:spcBef>
                <a:spcPts val="0"/>
              </a:spcBef>
              <a:buNone/>
              <a:defRPr sz="1800" b="0" i="0" u="none" strike="noStrike" cap="none">
                <a:solidFill>
                  <a:schemeClr val="lt2"/>
                </a:solidFill>
              </a:defRPr>
            </a:lvl7pPr>
            <a:lvl8pPr marL="0" marR="0" lvl="7" indent="0" algn="l" rtl="0">
              <a:spcBef>
                <a:spcPts val="0"/>
              </a:spcBef>
              <a:buNone/>
              <a:defRPr sz="1800" b="0" i="0" u="none" strike="noStrike" cap="none">
                <a:solidFill>
                  <a:schemeClr val="lt2"/>
                </a:solidFill>
              </a:defRPr>
            </a:lvl8pPr>
            <a:lvl9pPr marL="0" marR="0" lvl="8" indent="0" algn="l" rtl="0">
              <a:spcBef>
                <a:spcPts val="0"/>
              </a:spcBef>
              <a:buNone/>
              <a:defRPr sz="1800" b="0" i="0" u="none" strike="noStrike" cap="none">
                <a:solidFill>
                  <a:schemeClr val="lt2"/>
                </a:solidFill>
              </a:defRPr>
            </a:lvl9pPr>
          </a:lstStyle>
          <a:p>
            <a:endParaRPr/>
          </a:p>
        </p:txBody>
      </p:sp>
      <p:sp>
        <p:nvSpPr>
          <p:cNvPr id="102" name="Shape 102"/>
          <p:cNvSpPr txBox="1">
            <a:spLocks noGrp="1"/>
          </p:cNvSpPr>
          <p:nvPr>
            <p:ph type="body" idx="1"/>
          </p:nvPr>
        </p:nvSpPr>
        <p:spPr>
          <a:xfrm>
            <a:off x="6156000" y="2286000"/>
            <a:ext cx="4880300" cy="2295524"/>
          </a:xfrm>
          <a:prstGeom prst="rect">
            <a:avLst/>
          </a:prstGeom>
          <a:noFill/>
          <a:ln>
            <a:noFill/>
          </a:ln>
          <a:effectLst>
            <a:outerShdw blurRad="50799">
              <a:srgbClr val="000000">
                <a:alpha val="40000"/>
              </a:srgbClr>
            </a:outerShdw>
          </a:effectLst>
        </p:spPr>
        <p:txBody>
          <a:bodyPr lIns="91425" tIns="91425" rIns="91425" bIns="91425" anchor="t" anchorCtr="0"/>
          <a:lstStyle>
            <a:lvl1pPr marL="0" marR="0" lvl="0" indent="0" algn="l" rtl="0">
              <a:spcBef>
                <a:spcPts val="360"/>
              </a:spcBef>
              <a:spcAft>
                <a:spcPts val="600"/>
              </a:spcAft>
              <a:buClr>
                <a:schemeClr val="accent1"/>
              </a:buClr>
              <a:buFont typeface="Noto Sans Symbols"/>
              <a:buNone/>
              <a:defRPr sz="1800" b="0" i="0" u="none" strike="noStrike" cap="none">
                <a:solidFill>
                  <a:schemeClr val="lt1"/>
                </a:solidFill>
                <a:latin typeface="Questrial"/>
                <a:ea typeface="Questrial"/>
                <a:cs typeface="Questrial"/>
                <a:sym typeface="Questrial"/>
              </a:defRPr>
            </a:lvl1pPr>
            <a:lvl2pPr marL="742950" marR="0" lvl="1" indent="-184150" algn="l" rtl="0">
              <a:spcBef>
                <a:spcPts val="320"/>
              </a:spcBef>
              <a:spcAft>
                <a:spcPts val="600"/>
              </a:spcAft>
              <a:buClr>
                <a:schemeClr val="accent1"/>
              </a:buClr>
              <a:buSzPct val="100000"/>
              <a:buFont typeface="Noto Sans Symbols"/>
              <a:buChar char="○"/>
              <a:defRPr sz="1600" b="0" i="0" u="none" strike="noStrike" cap="none">
                <a:solidFill>
                  <a:schemeClr val="lt1"/>
                </a:solidFill>
                <a:latin typeface="Questrial"/>
                <a:ea typeface="Questrial"/>
                <a:cs typeface="Questrial"/>
                <a:sym typeface="Questrial"/>
              </a:defRPr>
            </a:lvl2pPr>
            <a:lvl3pPr marL="1143000" marR="0" lvl="2" indent="-139700" algn="l" rtl="0">
              <a:spcBef>
                <a:spcPts val="280"/>
              </a:spcBef>
              <a:spcAft>
                <a:spcPts val="600"/>
              </a:spcAft>
              <a:buClr>
                <a:schemeClr val="accent1"/>
              </a:buClr>
              <a:buSzPct val="100000"/>
              <a:buFont typeface="Noto Sans Symbols"/>
              <a:buChar char="○"/>
              <a:defRPr sz="1400" b="0" i="0" u="none" strike="noStrike" cap="none">
                <a:solidFill>
                  <a:schemeClr val="lt1"/>
                </a:solidFill>
                <a:latin typeface="Questrial"/>
                <a:ea typeface="Questrial"/>
                <a:cs typeface="Questrial"/>
                <a:sym typeface="Questrial"/>
              </a:defRPr>
            </a:lvl3pPr>
            <a:lvl4pPr marL="1600200" marR="0" lvl="3"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4pPr>
            <a:lvl5pPr marL="2057400" marR="0" lvl="4"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5pPr>
            <a:lvl6pPr marL="2400000" marR="0" lvl="5" indent="-1648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6pPr>
            <a:lvl7pPr marL="2800000" marR="0" lvl="6" indent="-158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7pPr>
            <a:lvl8pPr marL="3200000" marR="0" lvl="7" indent="-1647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8pPr>
            <a:lvl9pPr marL="3600000" marR="0" lvl="8" indent="-1583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9pPr>
          </a:lstStyle>
          <a:p>
            <a:endParaRPr/>
          </a:p>
        </p:txBody>
      </p:sp>
      <p:sp>
        <p:nvSpPr>
          <p:cNvPr id="103" name="Shape 103"/>
          <p:cNvSpPr txBox="1">
            <a:spLocks noGrp="1"/>
          </p:cNvSpPr>
          <p:nvPr>
            <p:ph type="dt" idx="10"/>
          </p:nvPr>
        </p:nvSpPr>
        <p:spPr>
          <a:xfrm>
            <a:off x="9334625" y="6041362"/>
            <a:ext cx="1343705" cy="365125"/>
          </a:xfrm>
          <a:prstGeom prst="rect">
            <a:avLst/>
          </a:prstGeom>
          <a:noFill/>
          <a:ln>
            <a:noFill/>
          </a:ln>
        </p:spPr>
        <p:txBody>
          <a:bodyPr lIns="91425" tIns="91425" rIns="91425" bIns="91425" anchor="b" anchorCtr="0"/>
          <a:lstStyle>
            <a:lvl1pPr marL="0" marR="0" lvl="0" indent="0" algn="r" rtl="0">
              <a:spcBef>
                <a:spcPts val="0"/>
              </a:spcBef>
              <a:buNone/>
              <a:defRPr sz="90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04" name="Shape 104"/>
          <p:cNvSpPr txBox="1">
            <a:spLocks noGrp="1"/>
          </p:cNvSpPr>
          <p:nvPr>
            <p:ph type="ftr" idx="11"/>
          </p:nvPr>
        </p:nvSpPr>
        <p:spPr>
          <a:xfrm>
            <a:off x="451514" y="6041362"/>
            <a:ext cx="8644319" cy="365125"/>
          </a:xfrm>
          <a:prstGeom prst="rect">
            <a:avLst/>
          </a:prstGeom>
          <a:noFill/>
          <a:ln>
            <a:noFill/>
          </a:ln>
        </p:spPr>
        <p:txBody>
          <a:bodyPr lIns="91425" tIns="91425" rIns="91425" bIns="91425" anchor="b" anchorCtr="0"/>
          <a:lstStyle>
            <a:lvl1pPr marL="0" marR="0" lvl="0" indent="0" algn="l" rtl="0">
              <a:spcBef>
                <a:spcPts val="0"/>
              </a:spcBef>
              <a:buNone/>
              <a:defRPr sz="90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05" name="Shape 105"/>
          <p:cNvSpPr txBox="1">
            <a:spLocks noGrp="1"/>
          </p:cNvSpPr>
          <p:nvPr>
            <p:ph type="sldNum" idx="12"/>
          </p:nvPr>
        </p:nvSpPr>
        <p:spPr>
          <a:xfrm>
            <a:off x="10678331" y="5915887"/>
            <a:ext cx="1062155" cy="490599"/>
          </a:xfrm>
          <a:prstGeom prst="rect">
            <a:avLst/>
          </a:prstGeom>
          <a:noFill/>
          <a:ln>
            <a:noFill/>
          </a:ln>
        </p:spPr>
        <p:txBody>
          <a:bodyPr lIns="91425" tIns="45700" rIns="91425" bIns="10800" anchor="b" anchorCtr="0">
            <a:noAutofit/>
          </a:bodyPr>
          <a:lstStyle/>
          <a:p>
            <a:pPr marL="0" marR="0" lvl="0" indent="0" algn="r" rtl="0">
              <a:spcBef>
                <a:spcPts val="0"/>
              </a:spcBef>
              <a:buSzPct val="25000"/>
              <a:buNone/>
            </a:pPr>
            <a:fld id="{00000000-1234-1234-1234-123412341234}" type="slidenum">
              <a:rPr lang="en-IN" sz="2000">
                <a:solidFill>
                  <a:schemeClr val="accent1"/>
                </a:solidFill>
                <a:latin typeface="Questrial"/>
                <a:ea typeface="Questrial"/>
                <a:cs typeface="Questrial"/>
                <a:sym typeface="Questrial"/>
              </a:rPr>
              <a:t>‹#›</a:t>
            </a:fld>
            <a:endParaRPr lang="en-IN" sz="2000">
              <a:solidFill>
                <a:schemeClr val="accent1"/>
              </a:solidFill>
              <a:latin typeface="Questrial"/>
              <a:ea typeface="Questrial"/>
              <a:cs typeface="Questrial"/>
              <a:sym typeface="Quest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810000" y="447187"/>
            <a:ext cx="10571997" cy="970450"/>
          </a:xfrm>
          <a:prstGeom prst="rect">
            <a:avLst/>
          </a:prstGeom>
          <a:noFill/>
          <a:ln>
            <a:noFill/>
          </a:ln>
          <a:effectLst>
            <a:outerShdw blurRad="50799">
              <a:srgbClr val="000000">
                <a:alpha val="60000"/>
              </a:srgbClr>
            </a:outerShdw>
          </a:effectLst>
        </p:spPr>
        <p:txBody>
          <a:bodyPr lIns="91425" tIns="91425" rIns="91425" bIns="91425" anchor="b" anchorCtr="0"/>
          <a:lstStyle>
            <a:lvl1pPr marL="0" marR="0" lvl="0" indent="0" algn="l" rtl="0">
              <a:spcBef>
                <a:spcPts val="0"/>
              </a:spcBef>
              <a:buClr>
                <a:srgbClr val="FEFEFE"/>
              </a:buClr>
              <a:buFont typeface="Questrial"/>
              <a:buNone/>
              <a:defRPr sz="4000" b="1" i="0" u="none" strike="noStrike" cap="none">
                <a:solidFill>
                  <a:srgbClr val="FEFEFE"/>
                </a:solidFill>
                <a:latin typeface="Questrial"/>
                <a:ea typeface="Questrial"/>
                <a:cs typeface="Questrial"/>
                <a:sym typeface="Questrial"/>
              </a:defRPr>
            </a:lvl1pPr>
            <a:lvl2pPr marL="0" marR="0" lvl="1" indent="0" algn="l" rtl="0">
              <a:spcBef>
                <a:spcPts val="0"/>
              </a:spcBef>
              <a:buNone/>
              <a:defRPr sz="1800" b="0" i="0" u="none" strike="noStrike" cap="none">
                <a:solidFill>
                  <a:schemeClr val="lt2"/>
                </a:solidFill>
              </a:defRPr>
            </a:lvl2pPr>
            <a:lvl3pPr marL="0" marR="0" lvl="2" indent="0" algn="l" rtl="0">
              <a:spcBef>
                <a:spcPts val="0"/>
              </a:spcBef>
              <a:buNone/>
              <a:defRPr sz="1800" b="0" i="0" u="none" strike="noStrike" cap="none">
                <a:solidFill>
                  <a:schemeClr val="lt2"/>
                </a:solidFill>
              </a:defRPr>
            </a:lvl3pPr>
            <a:lvl4pPr marL="0" marR="0" lvl="3" indent="0" algn="l" rtl="0">
              <a:spcBef>
                <a:spcPts val="0"/>
              </a:spcBef>
              <a:buNone/>
              <a:defRPr sz="1800" b="0" i="0" u="none" strike="noStrike" cap="none">
                <a:solidFill>
                  <a:schemeClr val="lt2"/>
                </a:solidFill>
              </a:defRPr>
            </a:lvl4pPr>
            <a:lvl5pPr marL="0" marR="0" lvl="4" indent="0" algn="l" rtl="0">
              <a:spcBef>
                <a:spcPts val="0"/>
              </a:spcBef>
              <a:buNone/>
              <a:defRPr sz="1800" b="0" i="0" u="none" strike="noStrike" cap="none">
                <a:solidFill>
                  <a:schemeClr val="lt2"/>
                </a:solidFill>
              </a:defRPr>
            </a:lvl5pPr>
            <a:lvl6pPr marL="0" marR="0" lvl="5" indent="0" algn="l" rtl="0">
              <a:spcBef>
                <a:spcPts val="0"/>
              </a:spcBef>
              <a:buNone/>
              <a:defRPr sz="1800" b="0" i="0" u="none" strike="noStrike" cap="none">
                <a:solidFill>
                  <a:schemeClr val="lt2"/>
                </a:solidFill>
              </a:defRPr>
            </a:lvl6pPr>
            <a:lvl7pPr marL="0" marR="0" lvl="6" indent="0" algn="l" rtl="0">
              <a:spcBef>
                <a:spcPts val="0"/>
              </a:spcBef>
              <a:buNone/>
              <a:defRPr sz="1800" b="0" i="0" u="none" strike="noStrike" cap="none">
                <a:solidFill>
                  <a:schemeClr val="lt2"/>
                </a:solidFill>
              </a:defRPr>
            </a:lvl7pPr>
            <a:lvl8pPr marL="0" marR="0" lvl="7" indent="0" algn="l" rtl="0">
              <a:spcBef>
                <a:spcPts val="0"/>
              </a:spcBef>
              <a:buNone/>
              <a:defRPr sz="1800" b="0" i="0" u="none" strike="noStrike" cap="none">
                <a:solidFill>
                  <a:schemeClr val="lt2"/>
                </a:solidFill>
              </a:defRPr>
            </a:lvl8pPr>
            <a:lvl9pPr marL="0" marR="0" lvl="8" indent="0" algn="l" rtl="0">
              <a:spcBef>
                <a:spcPts val="0"/>
              </a:spcBef>
              <a:buNone/>
              <a:defRPr sz="1800" b="0" i="0" u="none" strike="noStrike" cap="none">
                <a:solidFill>
                  <a:schemeClr val="lt2"/>
                </a:solidFill>
              </a:defRPr>
            </a:lvl9pPr>
          </a:lstStyle>
          <a:p>
            <a:endParaRPr/>
          </a:p>
        </p:txBody>
      </p:sp>
      <p:sp>
        <p:nvSpPr>
          <p:cNvPr id="11" name="Shape 11"/>
          <p:cNvSpPr txBox="1">
            <a:spLocks noGrp="1"/>
          </p:cNvSpPr>
          <p:nvPr>
            <p:ph type="body" idx="1"/>
          </p:nvPr>
        </p:nvSpPr>
        <p:spPr>
          <a:xfrm>
            <a:off x="810000" y="2184400"/>
            <a:ext cx="10563285" cy="3674397"/>
          </a:xfrm>
          <a:prstGeom prst="rect">
            <a:avLst/>
          </a:prstGeom>
          <a:noFill/>
          <a:ln>
            <a:noFill/>
          </a:ln>
          <a:effectLst>
            <a:outerShdw blurRad="50799">
              <a:srgbClr val="000000">
                <a:alpha val="40000"/>
              </a:srgbClr>
            </a:outerShdw>
          </a:effectLst>
        </p:spPr>
        <p:txBody>
          <a:bodyPr lIns="91425" tIns="91425" rIns="91425" bIns="91425" anchor="ctr" anchorCtr="0"/>
          <a:lstStyle>
            <a:lvl1pPr marL="342900" marR="0" lvl="0" indent="-228600" algn="l" rtl="0">
              <a:spcBef>
                <a:spcPts val="360"/>
              </a:spcBef>
              <a:spcAft>
                <a:spcPts val="600"/>
              </a:spcAft>
              <a:buClr>
                <a:schemeClr val="accent1"/>
              </a:buClr>
              <a:buSzPct val="100000"/>
              <a:buFont typeface="Noto Sans Symbols"/>
              <a:buChar char="○"/>
              <a:defRPr sz="1800" b="0" i="0" u="none" strike="noStrike" cap="none">
                <a:solidFill>
                  <a:schemeClr val="lt1"/>
                </a:solidFill>
                <a:latin typeface="Questrial"/>
                <a:ea typeface="Questrial"/>
                <a:cs typeface="Questrial"/>
                <a:sym typeface="Questrial"/>
              </a:defRPr>
            </a:lvl1pPr>
            <a:lvl2pPr marL="742950" marR="0" lvl="1" indent="-184150" algn="l" rtl="0">
              <a:spcBef>
                <a:spcPts val="320"/>
              </a:spcBef>
              <a:spcAft>
                <a:spcPts val="600"/>
              </a:spcAft>
              <a:buClr>
                <a:schemeClr val="accent1"/>
              </a:buClr>
              <a:buSzPct val="100000"/>
              <a:buFont typeface="Noto Sans Symbols"/>
              <a:buChar char="○"/>
              <a:defRPr sz="1600" b="0" i="0" u="none" strike="noStrike" cap="none">
                <a:solidFill>
                  <a:schemeClr val="lt1"/>
                </a:solidFill>
                <a:latin typeface="Questrial"/>
                <a:ea typeface="Questrial"/>
                <a:cs typeface="Questrial"/>
                <a:sym typeface="Questrial"/>
              </a:defRPr>
            </a:lvl2pPr>
            <a:lvl3pPr marL="1143000" marR="0" lvl="2" indent="-139700" algn="l" rtl="0">
              <a:spcBef>
                <a:spcPts val="280"/>
              </a:spcBef>
              <a:spcAft>
                <a:spcPts val="600"/>
              </a:spcAft>
              <a:buClr>
                <a:schemeClr val="accent1"/>
              </a:buClr>
              <a:buSzPct val="100000"/>
              <a:buFont typeface="Noto Sans Symbols"/>
              <a:buChar char="○"/>
              <a:defRPr sz="1400" b="0" i="0" u="none" strike="noStrike" cap="none">
                <a:solidFill>
                  <a:schemeClr val="lt1"/>
                </a:solidFill>
                <a:latin typeface="Questrial"/>
                <a:ea typeface="Questrial"/>
                <a:cs typeface="Questrial"/>
                <a:sym typeface="Questrial"/>
              </a:defRPr>
            </a:lvl3pPr>
            <a:lvl4pPr marL="1600200" marR="0" lvl="3"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4pPr>
            <a:lvl5pPr marL="2057400" marR="0" lvl="4"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5pPr>
            <a:lvl6pPr marL="2400000" marR="0" lvl="5" indent="-1648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6pPr>
            <a:lvl7pPr marL="2800000" marR="0" lvl="6" indent="-158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7pPr>
            <a:lvl8pPr marL="3200000" marR="0" lvl="7" indent="-1647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8pPr>
            <a:lvl9pPr marL="3600000" marR="0" lvl="8" indent="-1583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9pPr>
          </a:lstStyle>
          <a:p>
            <a:endParaRPr/>
          </a:p>
        </p:txBody>
      </p:sp>
      <p:sp>
        <p:nvSpPr>
          <p:cNvPr id="12" name="Shape 12"/>
          <p:cNvSpPr txBox="1">
            <a:spLocks noGrp="1"/>
          </p:cNvSpPr>
          <p:nvPr>
            <p:ph type="ftr" idx="11"/>
          </p:nvPr>
        </p:nvSpPr>
        <p:spPr>
          <a:xfrm>
            <a:off x="451514" y="6041362"/>
            <a:ext cx="8644319" cy="365125"/>
          </a:xfrm>
          <a:prstGeom prst="rect">
            <a:avLst/>
          </a:prstGeom>
          <a:noFill/>
          <a:ln>
            <a:noFill/>
          </a:ln>
        </p:spPr>
        <p:txBody>
          <a:bodyPr lIns="91425" tIns="91425" rIns="91425" bIns="91425" anchor="b" anchorCtr="0"/>
          <a:lstStyle>
            <a:lvl1pPr marL="0" marR="0" lvl="0" indent="0" algn="l" rtl="0">
              <a:spcBef>
                <a:spcPts val="0"/>
              </a:spcBef>
              <a:buNone/>
              <a:defRPr sz="900" b="0" i="0" u="none" strike="noStrike"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3" name="Shape 13"/>
          <p:cNvSpPr txBox="1">
            <a:spLocks noGrp="1"/>
          </p:cNvSpPr>
          <p:nvPr>
            <p:ph type="dt" idx="10"/>
          </p:nvPr>
        </p:nvSpPr>
        <p:spPr>
          <a:xfrm>
            <a:off x="9334625" y="6041362"/>
            <a:ext cx="1343705" cy="365125"/>
          </a:xfrm>
          <a:prstGeom prst="rect">
            <a:avLst/>
          </a:prstGeom>
          <a:noFill/>
          <a:ln>
            <a:noFill/>
          </a:ln>
        </p:spPr>
        <p:txBody>
          <a:bodyPr lIns="91425" tIns="91425" rIns="91425" bIns="91425" anchor="b" anchorCtr="0"/>
          <a:lstStyle>
            <a:lvl1pPr marL="0" marR="0" lvl="0" indent="0" algn="r" rtl="0">
              <a:spcBef>
                <a:spcPts val="0"/>
              </a:spcBef>
              <a:buNone/>
              <a:defRPr sz="900" b="0" i="0" u="none" strike="noStrike"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4" name="Shape 14"/>
          <p:cNvSpPr txBox="1">
            <a:spLocks noGrp="1"/>
          </p:cNvSpPr>
          <p:nvPr>
            <p:ph type="sldNum" idx="12"/>
          </p:nvPr>
        </p:nvSpPr>
        <p:spPr>
          <a:xfrm>
            <a:off x="10678331" y="5915887"/>
            <a:ext cx="1062155" cy="490599"/>
          </a:xfrm>
          <a:prstGeom prst="rect">
            <a:avLst/>
          </a:prstGeom>
          <a:noFill/>
          <a:ln>
            <a:noFill/>
          </a:ln>
        </p:spPr>
        <p:txBody>
          <a:bodyPr lIns="91425" tIns="45700" rIns="91425" bIns="10800" anchor="b" anchorCtr="0">
            <a:noAutofit/>
          </a:bodyPr>
          <a:lstStyle/>
          <a:p>
            <a:pPr marL="0" marR="0" lvl="0" indent="0" algn="r" rtl="0">
              <a:spcBef>
                <a:spcPts val="0"/>
              </a:spcBef>
              <a:buSzPct val="25000"/>
              <a:buNone/>
            </a:pPr>
            <a:fld id="{00000000-1234-1234-1234-123412341234}" type="slidenum">
              <a:rPr lang="en-IN" sz="2000" b="0" i="0" u="none" strike="noStrike" cap="none">
                <a:solidFill>
                  <a:schemeClr val="accent1"/>
                </a:solidFill>
                <a:latin typeface="Questrial"/>
                <a:ea typeface="Questrial"/>
                <a:cs typeface="Questrial"/>
                <a:sym typeface="Questrial"/>
              </a:rPr>
              <a:t>‹#›</a:t>
            </a:fld>
            <a:endParaRPr lang="en-IN" sz="2000" b="0" i="0" u="none" strike="noStrike" cap="none">
              <a:solidFill>
                <a:schemeClr val="accent1"/>
              </a:solidFill>
              <a:latin typeface="Questrial"/>
              <a:ea typeface="Questrial"/>
              <a:cs typeface="Questrial"/>
              <a:sym typeface="Questrial"/>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60" r:id="rId9"/>
    <p:sldLayoutId id="2147483661" r:id="rId10"/>
    <p:sldLayoutId id="214748366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3.png"/><Relationship Id="rId5" Type="http://schemas.openxmlformats.org/officeDocument/2006/relationships/image" Target="../media/image2.w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vmlDrawing" Target="../drawings/vmlDrawing10.vml"/><Relationship Id="rId6" Type="http://schemas.openxmlformats.org/officeDocument/2006/relationships/image" Target="../media/image3.png"/><Relationship Id="rId5" Type="http://schemas.openxmlformats.org/officeDocument/2006/relationships/image" Target="../media/image2.w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5.png"/><Relationship Id="rId2" Type="http://schemas.openxmlformats.org/officeDocument/2006/relationships/slideLayout" Target="../slideLayouts/slideLayout5.xml"/><Relationship Id="rId1" Type="http://schemas.openxmlformats.org/officeDocument/2006/relationships/vmlDrawing" Target="../drawings/vmlDrawing11.vml"/><Relationship Id="rId6" Type="http://schemas.openxmlformats.org/officeDocument/2006/relationships/image" Target="../media/image3.png"/><Relationship Id="rId5" Type="http://schemas.openxmlformats.org/officeDocument/2006/relationships/image" Target="../media/image2.w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8" Type="http://schemas.openxmlformats.org/officeDocument/2006/relationships/hyperlink" Target="http://xtreme.vtools.ieee.org/" TargetMode="External"/><Relationship Id="rId3" Type="http://schemas.openxmlformats.org/officeDocument/2006/relationships/notesSlide" Target="../notesSlides/notesSlide7.xml"/><Relationship Id="rId7" Type="http://schemas.openxmlformats.org/officeDocument/2006/relationships/hyperlink" Target="https://www.facebook.com/IEEEXtreme/" TargetMode="External"/><Relationship Id="rId2" Type="http://schemas.openxmlformats.org/officeDocument/2006/relationships/slideLayout" Target="../slideLayouts/slideLayout5.xml"/><Relationship Id="rId1" Type="http://schemas.openxmlformats.org/officeDocument/2006/relationships/vmlDrawing" Target="../drawings/vmlDrawing12.vml"/><Relationship Id="rId6" Type="http://schemas.openxmlformats.org/officeDocument/2006/relationships/image" Target="../media/image2.wmf"/><Relationship Id="rId5" Type="http://schemas.openxmlformats.org/officeDocument/2006/relationships/oleObject" Target="../embeddings/oleObject1.bin"/><Relationship Id="rId4" Type="http://schemas.openxmlformats.org/officeDocument/2006/relationships/image" Target="../media/image16.png"/><Relationship Id="rId9" Type="http://schemas.openxmlformats.org/officeDocument/2006/relationships/hyperlink" Target="file:///C:\Users\Unknown\Downloads\LinkshimAsyncLink.swap(this,%20%22http:\xtreme.vtools.ieee.org\%22);" TargetMode="Externa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xml"/><Relationship Id="rId1" Type="http://schemas.openxmlformats.org/officeDocument/2006/relationships/vmlDrawing" Target="../drawings/vmlDrawing13.vml"/><Relationship Id="rId5" Type="http://schemas.openxmlformats.org/officeDocument/2006/relationships/image" Target="../media/image3.png"/><Relationship Id="rId4" Type="http://schemas.openxmlformats.org/officeDocument/2006/relationships/image" Target="../media/image2.wm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image" Target="../media/image2.w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8" Type="http://schemas.openxmlformats.org/officeDocument/2006/relationships/hyperlink" Target="https://en.wikipedia.org/wiki/American_Institute_of_Electrical_Engineers" TargetMode="External"/><Relationship Id="rId3" Type="http://schemas.openxmlformats.org/officeDocument/2006/relationships/slideLayout" Target="../slideLayouts/slideLayout5.xml"/><Relationship Id="rId7" Type="http://schemas.openxmlformats.org/officeDocument/2006/relationships/hyperlink" Target="https://en.wikipedia.org/wiki/Professional_association" TargetMode="External"/><Relationship Id="rId2" Type="http://schemas.openxmlformats.org/officeDocument/2006/relationships/vmlDrawing" Target="../drawings/vmlDrawing3.vml"/><Relationship Id="rId1" Type="http://schemas.openxmlformats.org/officeDocument/2006/relationships/themeOverride" Target="../theme/themeOverride1.xml"/><Relationship Id="rId6" Type="http://schemas.openxmlformats.org/officeDocument/2006/relationships/image" Target="../media/image2.wmf"/><Relationship Id="rId11" Type="http://schemas.openxmlformats.org/officeDocument/2006/relationships/image" Target="../media/image3.png"/><Relationship Id="rId5" Type="http://schemas.openxmlformats.org/officeDocument/2006/relationships/oleObject" Target="../embeddings/oleObject1.bin"/><Relationship Id="rId10" Type="http://schemas.openxmlformats.org/officeDocument/2006/relationships/image" Target="../media/image4.png"/><Relationship Id="rId4" Type="http://schemas.openxmlformats.org/officeDocument/2006/relationships/notesSlide" Target="../notesSlides/notesSlide3.xml"/><Relationship Id="rId9" Type="http://schemas.openxmlformats.org/officeDocument/2006/relationships/hyperlink" Target="https://en.wikipedia.org/wiki/Institute_of_Radio_Engineers" TargetMode="Externa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vmlDrawing" Target="../drawings/vmlDrawing4.vml"/><Relationship Id="rId6" Type="http://schemas.openxmlformats.org/officeDocument/2006/relationships/image" Target="../media/image3.png"/><Relationship Id="rId5" Type="http://schemas.openxmlformats.org/officeDocument/2006/relationships/image" Target="../media/image2.wmf"/><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oleObject" Target="../embeddings/oleObject1.bin"/><Relationship Id="rId7" Type="http://schemas.openxmlformats.org/officeDocument/2006/relationships/image" Target="../media/image7.jpeg"/><Relationship Id="rId2" Type="http://schemas.openxmlformats.org/officeDocument/2006/relationships/slideLayout" Target="../slideLayouts/slideLayout5.xml"/><Relationship Id="rId1" Type="http://schemas.openxmlformats.org/officeDocument/2006/relationships/vmlDrawing" Target="../drawings/vmlDrawing5.vml"/><Relationship Id="rId6" Type="http://schemas.openxmlformats.org/officeDocument/2006/relationships/image" Target="../media/image6.jpeg"/><Relationship Id="rId5" Type="http://schemas.openxmlformats.org/officeDocument/2006/relationships/image" Target="../media/image5.jpeg"/><Relationship Id="rId10" Type="http://schemas.openxmlformats.org/officeDocument/2006/relationships/image" Target="../media/image10.png"/><Relationship Id="rId4" Type="http://schemas.openxmlformats.org/officeDocument/2006/relationships/image" Target="../media/image2.wmf"/><Relationship Id="rId9"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5.xml"/><Relationship Id="rId1" Type="http://schemas.openxmlformats.org/officeDocument/2006/relationships/vmlDrawing" Target="../drawings/vmlDrawing6.vml"/><Relationship Id="rId6" Type="http://schemas.openxmlformats.org/officeDocument/2006/relationships/hyperlink" Target="https://www.hackerrank.com/" TargetMode="External"/><Relationship Id="rId5" Type="http://schemas.openxmlformats.org/officeDocument/2006/relationships/image" Target="../media/image2.wmf"/><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xml"/><Relationship Id="rId1" Type="http://schemas.openxmlformats.org/officeDocument/2006/relationships/vmlDrawing" Target="../drawings/vmlDrawing7.vml"/><Relationship Id="rId5" Type="http://schemas.openxmlformats.org/officeDocument/2006/relationships/chart" Target="../charts/chart1.xml"/><Relationship Id="rId4" Type="http://schemas.openxmlformats.org/officeDocument/2006/relationships/image" Target="../media/image2.wmf"/></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file:///C:\Users\Unknown\Downloads\LinkshimAsyncLink.swap(this,%20%22http:\xtreme.vtools.ieee.org\%22);" TargetMode="External"/><Relationship Id="rId2" Type="http://schemas.openxmlformats.org/officeDocument/2006/relationships/slideLayout" Target="../slideLayouts/slideLayout5.xml"/><Relationship Id="rId1" Type="http://schemas.openxmlformats.org/officeDocument/2006/relationships/vmlDrawing" Target="../drawings/vmlDrawing8.vml"/><Relationship Id="rId6" Type="http://schemas.openxmlformats.org/officeDocument/2006/relationships/hyperlink" Target="http://xtreme.vtools.ieee.org/" TargetMode="External"/><Relationship Id="rId5" Type="http://schemas.openxmlformats.org/officeDocument/2006/relationships/image" Target="../media/image2.w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oleObject" Target="../embeddings/oleObject1.bin"/><Relationship Id="rId7" Type="http://schemas.openxmlformats.org/officeDocument/2006/relationships/image" Target="../media/image13.gif"/><Relationship Id="rId2" Type="http://schemas.openxmlformats.org/officeDocument/2006/relationships/slideLayout" Target="../slideLayouts/slideLayout5.xml"/><Relationship Id="rId1" Type="http://schemas.openxmlformats.org/officeDocument/2006/relationships/vmlDrawing" Target="../drawings/vmlDrawing9.vml"/><Relationship Id="rId6" Type="http://schemas.openxmlformats.org/officeDocument/2006/relationships/image" Target="../media/image12.jpeg"/><Relationship Id="rId5" Type="http://schemas.openxmlformats.org/officeDocument/2006/relationships/image" Target="../media/image3.png"/><Relationship Id="rId4" Type="http://schemas.openxmlformats.org/officeDocument/2006/relationships/image" Target="../media/image2.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graphicFrame>
        <p:nvGraphicFramePr>
          <p:cNvPr id="12" name="Object 11"/>
          <p:cNvGraphicFramePr>
            <a:graphicFrameLocks noChangeAspect="1"/>
          </p:cNvGraphicFramePr>
          <p:nvPr/>
        </p:nvGraphicFramePr>
        <p:xfrm>
          <a:off x="4209142" y="6516912"/>
          <a:ext cx="7982857" cy="350159"/>
        </p:xfrm>
        <a:graphic>
          <a:graphicData uri="http://schemas.openxmlformats.org/presentationml/2006/ole">
            <mc:AlternateContent xmlns:mc="http://schemas.openxmlformats.org/markup-compatibility/2006">
              <mc:Choice xmlns:v="urn:schemas-microsoft-com:vml" Requires="v">
                <p:oleObj spid="_x0000_s13343" name="Image" r:id="rId4" imgW="3809520" imgH="3174480" progId="Photoshop.Image.13">
                  <p:embed/>
                </p:oleObj>
              </mc:Choice>
              <mc:Fallback>
                <p:oleObj name="Image" r:id="rId4" imgW="3809520" imgH="3174480" progId="Photoshop.Image.13">
                  <p:embed/>
                  <p:pic>
                    <p:nvPicPr>
                      <p:cNvPr id="12" name="Object 11"/>
                      <p:cNvPicPr/>
                      <p:nvPr/>
                    </p:nvPicPr>
                    <p:blipFill>
                      <a:blip r:embed="rId5"/>
                      <a:stretch>
                        <a:fillRect/>
                      </a:stretch>
                    </p:blipFill>
                    <p:spPr>
                      <a:xfrm>
                        <a:off x="4209142" y="6516912"/>
                        <a:ext cx="7982857" cy="350159"/>
                      </a:xfrm>
                      <a:prstGeom prst="rect">
                        <a:avLst/>
                      </a:prstGeom>
                    </p:spPr>
                  </p:pic>
                </p:oleObj>
              </mc:Fallback>
            </mc:AlternateContent>
          </a:graphicData>
        </a:graphic>
      </p:graphicFrame>
      <p:sp>
        <p:nvSpPr>
          <p:cNvPr id="15" name="Isosceles Triangle 14"/>
          <p:cNvSpPr/>
          <p:nvPr/>
        </p:nvSpPr>
        <p:spPr>
          <a:xfrm>
            <a:off x="3780970" y="6516912"/>
            <a:ext cx="856343" cy="343347"/>
          </a:xfrm>
          <a:prstGeom prst="triangle">
            <a:avLst/>
          </a:prstGeom>
          <a:solidFill>
            <a:srgbClr val="E17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pic>
        <p:nvPicPr>
          <p:cNvPr id="10" name="Shape 125" descr="https://scontent.fmaa1-2.fna.fbcdn.net/v/t1.0-9/13254094_1341228259224245_6273462106322336396_n.png?oh=f5e660aad82260ad6979ae86b965ee3e&amp;oe=58228B91"/>
          <p:cNvPicPr preferRelativeResize="0"/>
          <p:nvPr/>
        </p:nvPicPr>
        <p:blipFill rotWithShape="1">
          <a:blip r:embed="rId6">
            <a:alphaModFix/>
          </a:blip>
          <a:srcRect/>
          <a:stretch/>
        </p:blipFill>
        <p:spPr>
          <a:xfrm>
            <a:off x="0" y="819369"/>
            <a:ext cx="12192000" cy="4512900"/>
          </a:xfrm>
          <a:prstGeom prst="rect">
            <a:avLst/>
          </a:prstGeom>
          <a:noFill/>
          <a:ln>
            <a:noFill/>
          </a:ln>
        </p:spPr>
      </p:pic>
      <p:sp>
        <p:nvSpPr>
          <p:cNvPr id="7" name="Shape 124"/>
          <p:cNvSpPr txBox="1">
            <a:spLocks/>
          </p:cNvSpPr>
          <p:nvPr/>
        </p:nvSpPr>
        <p:spPr>
          <a:xfrm>
            <a:off x="3780970" y="5489590"/>
            <a:ext cx="10572000" cy="435000"/>
          </a:xfrm>
          <a:prstGeom prst="rect">
            <a:avLst/>
          </a:prstGeom>
          <a:noFill/>
          <a:ln>
            <a:noFill/>
          </a:ln>
          <a:effectLst>
            <a:outerShdw blurRad="50799">
              <a:srgbClr val="000000">
                <a:alpha val="40000"/>
              </a:srgbClr>
            </a:outerShdw>
          </a:effectLst>
        </p:spPr>
        <p:txBody>
          <a:bodyPr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buClr>
                <a:schemeClr val="accent1"/>
              </a:buClr>
              <a:buSzPct val="25000"/>
              <a:buFont typeface="Noto Sans Symbols"/>
              <a:buNone/>
            </a:pPr>
            <a:r>
              <a:rPr lang="en-IN" sz="3600" dirty="0">
                <a:solidFill>
                  <a:schemeClr val="tx1"/>
                </a:solidFill>
                <a:latin typeface="Questrial"/>
                <a:ea typeface="Questrial"/>
                <a:cs typeface="Questrial"/>
                <a:sym typeface="Questrial"/>
              </a:rPr>
              <a:t>24-hour programming contest!</a:t>
            </a:r>
          </a:p>
        </p:txBody>
      </p:sp>
    </p:spTree>
    <p:extLst>
      <p:ext uri="{BB962C8B-B14F-4D97-AF65-F5344CB8AC3E}">
        <p14:creationId xmlns:p14="http://schemas.microsoft.com/office/powerpoint/2010/main" val="640345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p:cNvSpPr/>
          <p:nvPr/>
        </p:nvSpPr>
        <p:spPr>
          <a:xfrm rot="10800000">
            <a:off x="6414866" y="0"/>
            <a:ext cx="1171291" cy="1393370"/>
          </a:xfrm>
          <a:prstGeom prst="triangle">
            <a:avLst/>
          </a:prstGeom>
          <a:gradFill flip="none" rotWithShape="1">
            <a:gsLst>
              <a:gs pos="0">
                <a:schemeClr val="accent1">
                  <a:lumMod val="67000"/>
                </a:schemeClr>
              </a:gs>
              <a:gs pos="43000">
                <a:srgbClr val="357192"/>
              </a:gs>
              <a:gs pos="100000">
                <a:srgbClr val="428CB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0"/>
            <a:ext cx="6991351" cy="1393371"/>
          </a:xfrm>
          <a:prstGeom prst="rect">
            <a:avLst/>
          </a:prstGeom>
          <a:gradFill flip="none" rotWithShape="1">
            <a:gsLst>
              <a:gs pos="0">
                <a:srgbClr val="295771"/>
              </a:gs>
              <a:gs pos="99000">
                <a:schemeClr val="accent1">
                  <a:lumMod val="97000"/>
                  <a:lumOff val="3000"/>
                </a:schemeClr>
              </a:gs>
              <a:gs pos="100000">
                <a:srgbClr val="3D82A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Object 3"/>
          <p:cNvGraphicFramePr>
            <a:graphicFrameLocks noChangeAspect="1"/>
          </p:cNvGraphicFramePr>
          <p:nvPr/>
        </p:nvGraphicFramePr>
        <p:xfrm>
          <a:off x="4209142" y="6516912"/>
          <a:ext cx="7982857" cy="350159"/>
        </p:xfrm>
        <a:graphic>
          <a:graphicData uri="http://schemas.openxmlformats.org/presentationml/2006/ole">
            <mc:AlternateContent xmlns:mc="http://schemas.openxmlformats.org/markup-compatibility/2006">
              <mc:Choice xmlns:v="urn:schemas-microsoft-com:vml" Requires="v">
                <p:oleObj spid="_x0000_s8229" name="Image" r:id="rId4" imgW="3809520" imgH="3174480" progId="Photoshop.Image.13">
                  <p:embed/>
                </p:oleObj>
              </mc:Choice>
              <mc:Fallback>
                <p:oleObj name="Image" r:id="rId4" imgW="3809520" imgH="3174480" progId="Photoshop.Image.13">
                  <p:embed/>
                  <p:pic>
                    <p:nvPicPr>
                      <p:cNvPr id="4" name="Object 3"/>
                      <p:cNvPicPr/>
                      <p:nvPr/>
                    </p:nvPicPr>
                    <p:blipFill>
                      <a:blip r:embed="rId5"/>
                      <a:stretch>
                        <a:fillRect/>
                      </a:stretch>
                    </p:blipFill>
                    <p:spPr>
                      <a:xfrm>
                        <a:off x="4209142" y="6516912"/>
                        <a:ext cx="7982857" cy="350159"/>
                      </a:xfrm>
                      <a:prstGeom prst="rect">
                        <a:avLst/>
                      </a:prstGeom>
                    </p:spPr>
                  </p:pic>
                </p:oleObj>
              </mc:Fallback>
            </mc:AlternateContent>
          </a:graphicData>
        </a:graphic>
      </p:graphicFrame>
      <p:sp>
        <p:nvSpPr>
          <p:cNvPr id="6" name="Isosceles Triangle 5"/>
          <p:cNvSpPr/>
          <p:nvPr/>
        </p:nvSpPr>
        <p:spPr>
          <a:xfrm>
            <a:off x="3780970" y="6516912"/>
            <a:ext cx="856343" cy="343347"/>
          </a:xfrm>
          <a:prstGeom prst="triangle">
            <a:avLst/>
          </a:prstGeom>
          <a:solidFill>
            <a:srgbClr val="E17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8" name="Shape 167"/>
          <p:cNvSpPr txBox="1">
            <a:spLocks/>
          </p:cNvSpPr>
          <p:nvPr/>
        </p:nvSpPr>
        <p:spPr>
          <a:xfrm>
            <a:off x="590544" y="160830"/>
            <a:ext cx="10571997" cy="970450"/>
          </a:xfrm>
          <a:prstGeom prst="rect">
            <a:avLst/>
          </a:prstGeom>
          <a:noFill/>
          <a:ln>
            <a:noFill/>
          </a:ln>
          <a:effectLst>
            <a:outerShdw blurRad="50799">
              <a:srgbClr val="000000">
                <a:alpha val="60000"/>
              </a:srgbClr>
            </a:outerShdw>
          </a:effectLst>
        </p:spPr>
        <p:txBody>
          <a:bodyPr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buClr>
                <a:srgbClr val="FEFEFE"/>
              </a:buClr>
              <a:buSzPct val="25000"/>
              <a:buFont typeface="Questrial"/>
              <a:buNone/>
            </a:pPr>
            <a:r>
              <a:rPr lang="en-IN" sz="4400" b="1" dirty="0">
                <a:solidFill>
                  <a:srgbClr val="FEFEFE"/>
                </a:solidFill>
                <a:latin typeface="Lato Black" panose="020F0502020204030203" pitchFamily="34" charset="0"/>
                <a:ea typeface="Lato Black" panose="020F0502020204030203" pitchFamily="34" charset="0"/>
                <a:cs typeface="Lato Black" panose="020F0502020204030203" pitchFamily="34" charset="0"/>
                <a:sym typeface="Questrial"/>
              </a:rPr>
              <a:t>Why participate ?</a:t>
            </a:r>
          </a:p>
        </p:txBody>
      </p:sp>
      <p:sp>
        <p:nvSpPr>
          <p:cNvPr id="9" name="Shape 168"/>
          <p:cNvSpPr txBox="1">
            <a:spLocks/>
          </p:cNvSpPr>
          <p:nvPr/>
        </p:nvSpPr>
        <p:spPr>
          <a:xfrm>
            <a:off x="581967" y="2005796"/>
            <a:ext cx="10554600" cy="3636600"/>
          </a:xfrm>
          <a:prstGeom prst="rect">
            <a:avLst/>
          </a:prstGeom>
          <a:noFill/>
          <a:ln>
            <a:noFill/>
          </a:ln>
          <a:effectLst>
            <a:outerShdw blurRad="50799">
              <a:srgbClr val="000000">
                <a:alpha val="40000"/>
              </a:srgbClr>
            </a:outerShdw>
          </a:effectLst>
        </p:spPr>
        <p:txBody>
          <a:bodyPr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342900" indent="-381000">
              <a:buClr>
                <a:schemeClr val="accent1"/>
              </a:buClr>
              <a:buSzPct val="100000"/>
              <a:buFont typeface="Wingdings" panose="05000000000000000000" pitchFamily="2" charset="2"/>
              <a:buChar char="q"/>
            </a:pPr>
            <a:r>
              <a:rPr lang="en-IN" sz="2400" dirty="0">
                <a:solidFill>
                  <a:schemeClr val="tx1"/>
                </a:solidFill>
                <a:latin typeface="Questrial"/>
                <a:ea typeface="Questrial"/>
                <a:cs typeface="Questrial"/>
                <a:sym typeface="Questrial"/>
              </a:rPr>
              <a:t>For Fun</a:t>
            </a:r>
          </a:p>
          <a:p>
            <a:pPr marL="342900" indent="-381000">
              <a:spcBef>
                <a:spcPts val="960"/>
              </a:spcBef>
              <a:buClr>
                <a:schemeClr val="accent1"/>
              </a:buClr>
              <a:buSzPct val="100000"/>
              <a:buFont typeface="Wingdings" panose="05000000000000000000" pitchFamily="2" charset="2"/>
              <a:buChar char="q"/>
            </a:pPr>
            <a:r>
              <a:rPr lang="en-IN" sz="2400" dirty="0">
                <a:solidFill>
                  <a:schemeClr val="tx1"/>
                </a:solidFill>
                <a:latin typeface="Questrial"/>
                <a:ea typeface="Questrial"/>
                <a:cs typeface="Questrial"/>
                <a:sym typeface="Questrial"/>
              </a:rPr>
              <a:t>Glory</a:t>
            </a:r>
          </a:p>
          <a:p>
            <a:pPr marL="342900" indent="-381000">
              <a:spcBef>
                <a:spcPts val="960"/>
              </a:spcBef>
              <a:buClr>
                <a:schemeClr val="accent1"/>
              </a:buClr>
              <a:buSzPct val="100000"/>
              <a:buFont typeface="Wingdings" panose="05000000000000000000" pitchFamily="2" charset="2"/>
              <a:buChar char="q"/>
            </a:pPr>
            <a:r>
              <a:rPr lang="en-IN" sz="2400" dirty="0">
                <a:solidFill>
                  <a:schemeClr val="tx1"/>
                </a:solidFill>
                <a:latin typeface="Questrial"/>
                <a:ea typeface="Questrial"/>
                <a:cs typeface="Questrial"/>
                <a:sym typeface="Questrial"/>
              </a:rPr>
              <a:t>Community </a:t>
            </a:r>
          </a:p>
          <a:p>
            <a:pPr marL="342900" indent="-381000">
              <a:spcBef>
                <a:spcPts val="960"/>
              </a:spcBef>
              <a:buClr>
                <a:schemeClr val="accent1"/>
              </a:buClr>
              <a:buSzPct val="100000"/>
              <a:buFont typeface="Wingdings" panose="05000000000000000000" pitchFamily="2" charset="2"/>
              <a:buChar char="q"/>
            </a:pPr>
            <a:r>
              <a:rPr lang="en-IN" sz="2400" dirty="0">
                <a:solidFill>
                  <a:schemeClr val="tx1"/>
                </a:solidFill>
                <a:latin typeface="Questrial"/>
                <a:ea typeface="Questrial"/>
                <a:cs typeface="Questrial"/>
                <a:sym typeface="Questrial"/>
              </a:rPr>
              <a:t>Learning </a:t>
            </a:r>
          </a:p>
          <a:p>
            <a:pPr marL="342900" indent="-381000">
              <a:spcBef>
                <a:spcPts val="960"/>
              </a:spcBef>
              <a:buClr>
                <a:schemeClr val="accent1"/>
              </a:buClr>
              <a:buSzPct val="100000"/>
              <a:buFont typeface="Wingdings" panose="05000000000000000000" pitchFamily="2" charset="2"/>
              <a:buChar char="q"/>
            </a:pPr>
            <a:r>
              <a:rPr lang="en-IN" sz="2400" dirty="0">
                <a:solidFill>
                  <a:schemeClr val="tx1"/>
                </a:solidFill>
                <a:latin typeface="Questrial"/>
                <a:ea typeface="Questrial"/>
                <a:cs typeface="Questrial"/>
                <a:sym typeface="Questrial"/>
              </a:rPr>
              <a:t>Sharpen your programming skills</a:t>
            </a:r>
          </a:p>
          <a:p>
            <a:pPr marL="342900" indent="-381000">
              <a:spcBef>
                <a:spcPts val="960"/>
              </a:spcBef>
              <a:buClr>
                <a:schemeClr val="accent1"/>
              </a:buClr>
              <a:buSzPct val="100000"/>
              <a:buFont typeface="Wingdings" panose="05000000000000000000" pitchFamily="2" charset="2"/>
              <a:buChar char="q"/>
            </a:pPr>
            <a:r>
              <a:rPr lang="en-IN" sz="2400" dirty="0">
                <a:solidFill>
                  <a:schemeClr val="tx1"/>
                </a:solidFill>
                <a:latin typeface="Questrial"/>
                <a:ea typeface="Questrial"/>
                <a:cs typeface="Questrial"/>
                <a:sym typeface="Questrial"/>
              </a:rPr>
              <a:t>Get hired by top companies</a:t>
            </a:r>
          </a:p>
          <a:p>
            <a:pPr marL="342900" indent="-381000">
              <a:spcBef>
                <a:spcPts val="960"/>
              </a:spcBef>
              <a:buClr>
                <a:schemeClr val="accent1"/>
              </a:buClr>
              <a:buSzPct val="100000"/>
              <a:buFont typeface="Wingdings" panose="05000000000000000000" pitchFamily="2" charset="2"/>
              <a:buChar char="q"/>
            </a:pPr>
            <a:r>
              <a:rPr lang="en-IN" sz="2400" dirty="0">
                <a:solidFill>
                  <a:schemeClr val="tx1"/>
                </a:solidFill>
                <a:latin typeface="Questrial"/>
                <a:ea typeface="Questrial"/>
                <a:cs typeface="Questrial"/>
                <a:sym typeface="Questrial"/>
              </a:rPr>
              <a:t>And More..</a:t>
            </a:r>
          </a:p>
          <a:p>
            <a:pPr marL="342900" indent="-342900">
              <a:spcBef>
                <a:spcPts val="960"/>
              </a:spcBef>
              <a:buClr>
                <a:schemeClr val="accent1"/>
              </a:buClr>
              <a:buSzPct val="75000"/>
              <a:buFont typeface="Wingdings" panose="05000000000000000000" pitchFamily="2" charset="2"/>
              <a:buChar char="q"/>
            </a:pPr>
            <a:endParaRPr lang="en-IN" sz="2400" b="1" dirty="0">
              <a:solidFill>
                <a:schemeClr val="tx1"/>
              </a:solidFill>
              <a:latin typeface="Questrial"/>
              <a:ea typeface="Questrial"/>
              <a:cs typeface="Questrial"/>
              <a:sym typeface="Questrial"/>
            </a:endParaRPr>
          </a:p>
          <a:p>
            <a:pPr marL="342900" indent="-342900">
              <a:spcBef>
                <a:spcPts val="960"/>
              </a:spcBef>
              <a:buClr>
                <a:schemeClr val="accent1"/>
              </a:buClr>
              <a:buSzPct val="75000"/>
              <a:buFont typeface="Wingdings" panose="05000000000000000000" pitchFamily="2" charset="2"/>
              <a:buChar char="q"/>
            </a:pPr>
            <a:endParaRPr lang="en-IN" sz="2400" dirty="0">
              <a:solidFill>
                <a:schemeClr val="tx1"/>
              </a:solidFill>
              <a:latin typeface="Questrial"/>
              <a:ea typeface="Questrial"/>
              <a:cs typeface="Questrial"/>
              <a:sym typeface="Questrial"/>
            </a:endParaRPr>
          </a:p>
        </p:txBody>
      </p:sp>
      <p:pic>
        <p:nvPicPr>
          <p:cNvPr id="10" name="Shape 125" descr="https://scontent.fmaa1-2.fna.fbcdn.net/v/t1.0-9/13254094_1341228259224245_6273462106322336396_n.png?oh=f5e660aad82260ad6979ae86b965ee3e&amp;oe=58228B91"/>
          <p:cNvPicPr preferRelativeResize="0"/>
          <p:nvPr/>
        </p:nvPicPr>
        <p:blipFill rotWithShape="1">
          <a:blip r:embed="rId6">
            <a:alphaModFix/>
          </a:blip>
          <a:srcRect l="74345" t="47620" b="14429"/>
          <a:stretch/>
        </p:blipFill>
        <p:spPr>
          <a:xfrm>
            <a:off x="4718024" y="5267105"/>
            <a:ext cx="2282487" cy="1249807"/>
          </a:xfrm>
          <a:prstGeom prst="rect">
            <a:avLst/>
          </a:prstGeom>
          <a:noFill/>
          <a:ln>
            <a:noFill/>
          </a:ln>
        </p:spPr>
      </p:pic>
    </p:spTree>
    <p:extLst>
      <p:ext uri="{BB962C8B-B14F-4D97-AF65-F5344CB8AC3E}">
        <p14:creationId xmlns:p14="http://schemas.microsoft.com/office/powerpoint/2010/main" val="1968422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p:cNvSpPr/>
          <p:nvPr/>
        </p:nvSpPr>
        <p:spPr>
          <a:xfrm rot="10800000">
            <a:off x="6414866" y="0"/>
            <a:ext cx="1171291" cy="1393370"/>
          </a:xfrm>
          <a:prstGeom prst="triangle">
            <a:avLst/>
          </a:prstGeom>
          <a:gradFill flip="none" rotWithShape="1">
            <a:gsLst>
              <a:gs pos="0">
                <a:schemeClr val="accent1">
                  <a:lumMod val="67000"/>
                </a:schemeClr>
              </a:gs>
              <a:gs pos="43000">
                <a:srgbClr val="357192"/>
              </a:gs>
              <a:gs pos="100000">
                <a:srgbClr val="428CB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0"/>
            <a:ext cx="6991351" cy="1393371"/>
          </a:xfrm>
          <a:prstGeom prst="rect">
            <a:avLst/>
          </a:prstGeom>
          <a:gradFill flip="none" rotWithShape="1">
            <a:gsLst>
              <a:gs pos="0">
                <a:srgbClr val="295771"/>
              </a:gs>
              <a:gs pos="99000">
                <a:schemeClr val="accent1">
                  <a:lumMod val="97000"/>
                  <a:lumOff val="3000"/>
                </a:schemeClr>
              </a:gs>
              <a:gs pos="100000">
                <a:srgbClr val="3D82A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Object 3"/>
          <p:cNvGraphicFramePr>
            <a:graphicFrameLocks noChangeAspect="1"/>
          </p:cNvGraphicFramePr>
          <p:nvPr/>
        </p:nvGraphicFramePr>
        <p:xfrm>
          <a:off x="4209142" y="6516912"/>
          <a:ext cx="7982857" cy="350159"/>
        </p:xfrm>
        <a:graphic>
          <a:graphicData uri="http://schemas.openxmlformats.org/presentationml/2006/ole">
            <mc:AlternateContent xmlns:mc="http://schemas.openxmlformats.org/markup-compatibility/2006">
              <mc:Choice xmlns:v="urn:schemas-microsoft-com:vml" Requires="v">
                <p:oleObj spid="_x0000_s9251" name="Image" r:id="rId4" imgW="3809520" imgH="3174480" progId="Photoshop.Image.13">
                  <p:embed/>
                </p:oleObj>
              </mc:Choice>
              <mc:Fallback>
                <p:oleObj name="Image" r:id="rId4" imgW="3809520" imgH="3174480" progId="Photoshop.Image.13">
                  <p:embed/>
                  <p:pic>
                    <p:nvPicPr>
                      <p:cNvPr id="4" name="Object 3"/>
                      <p:cNvPicPr/>
                      <p:nvPr/>
                    </p:nvPicPr>
                    <p:blipFill>
                      <a:blip r:embed="rId5"/>
                      <a:stretch>
                        <a:fillRect/>
                      </a:stretch>
                    </p:blipFill>
                    <p:spPr>
                      <a:xfrm>
                        <a:off x="4209142" y="6516912"/>
                        <a:ext cx="7982857" cy="350159"/>
                      </a:xfrm>
                      <a:prstGeom prst="rect">
                        <a:avLst/>
                      </a:prstGeom>
                    </p:spPr>
                  </p:pic>
                </p:oleObj>
              </mc:Fallback>
            </mc:AlternateContent>
          </a:graphicData>
        </a:graphic>
      </p:graphicFrame>
      <p:sp>
        <p:nvSpPr>
          <p:cNvPr id="6" name="Isosceles Triangle 5"/>
          <p:cNvSpPr/>
          <p:nvPr/>
        </p:nvSpPr>
        <p:spPr>
          <a:xfrm>
            <a:off x="3780970" y="6516912"/>
            <a:ext cx="856343" cy="343347"/>
          </a:xfrm>
          <a:prstGeom prst="triangle">
            <a:avLst/>
          </a:prstGeom>
          <a:solidFill>
            <a:srgbClr val="E17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8" name="Shape 173"/>
          <p:cNvSpPr txBox="1">
            <a:spLocks/>
          </p:cNvSpPr>
          <p:nvPr/>
        </p:nvSpPr>
        <p:spPr>
          <a:xfrm>
            <a:off x="504256" y="170505"/>
            <a:ext cx="10571997" cy="970450"/>
          </a:xfrm>
          <a:prstGeom prst="rect">
            <a:avLst/>
          </a:prstGeom>
          <a:noFill/>
          <a:ln>
            <a:noFill/>
          </a:ln>
          <a:effectLst>
            <a:outerShdw blurRad="50799">
              <a:srgbClr val="000000">
                <a:alpha val="60000"/>
              </a:srgbClr>
            </a:outerShdw>
          </a:effectLst>
        </p:spPr>
        <p:txBody>
          <a:bodyPr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buClr>
                <a:srgbClr val="FEFEFE"/>
              </a:buClr>
              <a:buSzPct val="25000"/>
            </a:pPr>
            <a:r>
              <a:rPr lang="en-IN" sz="4400" b="1" dirty="0">
                <a:solidFill>
                  <a:srgbClr val="FEFEFE"/>
                </a:solidFill>
                <a:latin typeface="Lato Black" panose="020F0502020204030203" pitchFamily="34" charset="0"/>
                <a:ea typeface="Lato Black" panose="020F0502020204030203" pitchFamily="34" charset="0"/>
                <a:cs typeface="Lato Black" panose="020F0502020204030203" pitchFamily="34" charset="0"/>
                <a:sym typeface="Questrial"/>
              </a:rPr>
              <a:t>Practice Community</a:t>
            </a:r>
          </a:p>
        </p:txBody>
      </p:sp>
      <p:pic>
        <p:nvPicPr>
          <p:cNvPr id="10" name="Shape 125" descr="https://scontent.fmaa1-2.fna.fbcdn.net/v/t1.0-9/13254094_1341228259224245_6273462106322336396_n.png?oh=f5e660aad82260ad6979ae86b965ee3e&amp;oe=58228B91"/>
          <p:cNvPicPr preferRelativeResize="0"/>
          <p:nvPr/>
        </p:nvPicPr>
        <p:blipFill rotWithShape="1">
          <a:blip r:embed="rId6">
            <a:alphaModFix/>
          </a:blip>
          <a:srcRect l="74345" t="47620" b="14429"/>
          <a:stretch/>
        </p:blipFill>
        <p:spPr>
          <a:xfrm>
            <a:off x="4708864" y="5267105"/>
            <a:ext cx="2282487" cy="1249807"/>
          </a:xfrm>
          <a:prstGeom prst="rect">
            <a:avLst/>
          </a:prstGeom>
          <a:noFill/>
          <a:ln>
            <a:noFill/>
          </a:ln>
        </p:spPr>
      </p:pic>
      <p:pic>
        <p:nvPicPr>
          <p:cNvPr id="5" name="Picture 4"/>
          <p:cNvPicPr>
            <a:picLocks noChangeAspect="1"/>
          </p:cNvPicPr>
          <p:nvPr/>
        </p:nvPicPr>
        <p:blipFill>
          <a:blip r:embed="rId7"/>
          <a:stretch>
            <a:fillRect/>
          </a:stretch>
        </p:blipFill>
        <p:spPr>
          <a:xfrm>
            <a:off x="2823216" y="1732240"/>
            <a:ext cx="5934075" cy="2867025"/>
          </a:xfrm>
          <a:prstGeom prst="rect">
            <a:avLst/>
          </a:prstGeom>
        </p:spPr>
      </p:pic>
      <p:sp>
        <p:nvSpPr>
          <p:cNvPr id="9" name="Rectangle 8"/>
          <p:cNvSpPr/>
          <p:nvPr/>
        </p:nvSpPr>
        <p:spPr>
          <a:xfrm>
            <a:off x="1579004" y="4737073"/>
            <a:ext cx="8422498" cy="523220"/>
          </a:xfrm>
          <a:prstGeom prst="rect">
            <a:avLst/>
          </a:prstGeom>
        </p:spPr>
        <p:txBody>
          <a:bodyPr wrap="none">
            <a:spAutoFit/>
          </a:bodyPr>
          <a:lstStyle/>
          <a:p>
            <a:r>
              <a:rPr lang="en-IN" sz="2800" dirty="0"/>
              <a:t>https://www.hackerrank.com/ieeextreme-challenges</a:t>
            </a:r>
          </a:p>
        </p:txBody>
      </p:sp>
    </p:spTree>
    <p:extLst>
      <p:ext uri="{BB962C8B-B14F-4D97-AF65-F5344CB8AC3E}">
        <p14:creationId xmlns:p14="http://schemas.microsoft.com/office/powerpoint/2010/main" val="4011727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hape 180" descr="https://scontent-sit4-1.xx.fbcdn.net/v/t1.0-9/13887128_1402206756459728_5824449540623752571_n.png?oh=dad3bb6b426eced5aeb16fcc1c39f576&amp;oe=581EFC77"/>
          <p:cNvPicPr preferRelativeResize="0">
            <a:picLocks/>
          </p:cNvPicPr>
          <p:nvPr/>
        </p:nvPicPr>
        <p:blipFill rotWithShape="1">
          <a:blip r:embed="rId4">
            <a:alphaModFix/>
          </a:blip>
          <a:srcRect/>
          <a:stretch/>
        </p:blipFill>
        <p:spPr>
          <a:xfrm>
            <a:off x="6118039" y="1513960"/>
            <a:ext cx="3754519" cy="4882361"/>
          </a:xfrm>
          <a:prstGeom prst="rect">
            <a:avLst/>
          </a:prstGeom>
          <a:noFill/>
          <a:ln>
            <a:noFill/>
          </a:ln>
          <a:effectLst>
            <a:outerShdw blurRad="50799">
              <a:srgbClr val="000000">
                <a:alpha val="40000"/>
              </a:srgbClr>
            </a:outerShdw>
          </a:effectLst>
        </p:spPr>
      </p:pic>
      <p:sp>
        <p:nvSpPr>
          <p:cNvPr id="2" name="Isosceles Triangle 1"/>
          <p:cNvSpPr/>
          <p:nvPr/>
        </p:nvSpPr>
        <p:spPr>
          <a:xfrm rot="10800000">
            <a:off x="6414866" y="0"/>
            <a:ext cx="1171291" cy="1393370"/>
          </a:xfrm>
          <a:prstGeom prst="triangle">
            <a:avLst/>
          </a:prstGeom>
          <a:gradFill flip="none" rotWithShape="1">
            <a:gsLst>
              <a:gs pos="0">
                <a:schemeClr val="accent1">
                  <a:lumMod val="67000"/>
                </a:schemeClr>
              </a:gs>
              <a:gs pos="43000">
                <a:srgbClr val="357192"/>
              </a:gs>
              <a:gs pos="100000">
                <a:srgbClr val="428CB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0"/>
            <a:ext cx="6991351" cy="1393371"/>
          </a:xfrm>
          <a:prstGeom prst="rect">
            <a:avLst/>
          </a:prstGeom>
          <a:gradFill flip="none" rotWithShape="1">
            <a:gsLst>
              <a:gs pos="0">
                <a:srgbClr val="295771"/>
              </a:gs>
              <a:gs pos="99000">
                <a:schemeClr val="accent1">
                  <a:lumMod val="97000"/>
                  <a:lumOff val="3000"/>
                </a:schemeClr>
              </a:gs>
              <a:gs pos="100000">
                <a:srgbClr val="3D82A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Object 3"/>
          <p:cNvGraphicFramePr>
            <a:graphicFrameLocks noChangeAspect="1"/>
          </p:cNvGraphicFramePr>
          <p:nvPr/>
        </p:nvGraphicFramePr>
        <p:xfrm>
          <a:off x="4209142" y="6516912"/>
          <a:ext cx="7982857" cy="350159"/>
        </p:xfrm>
        <a:graphic>
          <a:graphicData uri="http://schemas.openxmlformats.org/presentationml/2006/ole">
            <mc:AlternateContent xmlns:mc="http://schemas.openxmlformats.org/markup-compatibility/2006">
              <mc:Choice xmlns:v="urn:schemas-microsoft-com:vml" Requires="v">
                <p:oleObj spid="_x0000_s10279" name="Image" r:id="rId5" imgW="3809520" imgH="3174480" progId="Photoshop.Image.13">
                  <p:embed/>
                </p:oleObj>
              </mc:Choice>
              <mc:Fallback>
                <p:oleObj name="Image" r:id="rId5" imgW="3809520" imgH="3174480" progId="Photoshop.Image.13">
                  <p:embed/>
                  <p:pic>
                    <p:nvPicPr>
                      <p:cNvPr id="4" name="Object 3"/>
                      <p:cNvPicPr/>
                      <p:nvPr/>
                    </p:nvPicPr>
                    <p:blipFill>
                      <a:blip r:embed="rId6"/>
                      <a:stretch>
                        <a:fillRect/>
                      </a:stretch>
                    </p:blipFill>
                    <p:spPr>
                      <a:xfrm>
                        <a:off x="4209142" y="6516912"/>
                        <a:ext cx="7982857" cy="350159"/>
                      </a:xfrm>
                      <a:prstGeom prst="rect">
                        <a:avLst/>
                      </a:prstGeom>
                    </p:spPr>
                  </p:pic>
                </p:oleObj>
              </mc:Fallback>
            </mc:AlternateContent>
          </a:graphicData>
        </a:graphic>
      </p:graphicFrame>
      <p:sp>
        <p:nvSpPr>
          <p:cNvPr id="6" name="Isosceles Triangle 5"/>
          <p:cNvSpPr/>
          <p:nvPr/>
        </p:nvSpPr>
        <p:spPr>
          <a:xfrm>
            <a:off x="3780970" y="6516912"/>
            <a:ext cx="856343" cy="343347"/>
          </a:xfrm>
          <a:prstGeom prst="triangle">
            <a:avLst/>
          </a:prstGeom>
          <a:solidFill>
            <a:srgbClr val="E17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0" name="Rectangle 9"/>
          <p:cNvSpPr/>
          <p:nvPr/>
        </p:nvSpPr>
        <p:spPr>
          <a:xfrm>
            <a:off x="504256" y="430796"/>
            <a:ext cx="4378122" cy="769441"/>
          </a:xfrm>
          <a:prstGeom prst="rect">
            <a:avLst/>
          </a:prstGeom>
        </p:spPr>
        <p:txBody>
          <a:bodyPr wrap="none">
            <a:spAutoFit/>
          </a:bodyPr>
          <a:lstStyle/>
          <a:p>
            <a:r>
              <a:rPr lang="en-IN" sz="4400" b="1" dirty="0">
                <a:solidFill>
                  <a:srgbClr val="FEFEFE"/>
                </a:solidFill>
                <a:latin typeface="Lato Black" panose="020F0502020204030203" pitchFamily="34" charset="0"/>
                <a:ea typeface="Lato Black" panose="020F0502020204030203" pitchFamily="34" charset="0"/>
                <a:cs typeface="Lato Black" panose="020F0502020204030203" pitchFamily="34" charset="0"/>
                <a:sym typeface="Questrial"/>
              </a:rPr>
              <a:t>Important Dates</a:t>
            </a:r>
            <a:endParaRPr lang="en-IN" sz="4400" b="1" dirty="0">
              <a:solidFill>
                <a:srgbClr val="FEFEFE"/>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12" name="TextBox 11"/>
          <p:cNvSpPr txBox="1"/>
          <p:nvPr/>
        </p:nvSpPr>
        <p:spPr>
          <a:xfrm>
            <a:off x="777751" y="2421992"/>
            <a:ext cx="4961410" cy="2000548"/>
          </a:xfrm>
          <a:prstGeom prst="rect">
            <a:avLst/>
          </a:prstGeom>
          <a:noFill/>
        </p:spPr>
        <p:txBody>
          <a:bodyPr wrap="square" rtlCol="0">
            <a:spAutoFit/>
          </a:bodyPr>
          <a:lstStyle/>
          <a:p>
            <a:r>
              <a:rPr lang="en-US" altLang="en-US" sz="2400" dirty="0">
                <a:solidFill>
                  <a:schemeClr val="tx1"/>
                </a:solidFill>
                <a:latin typeface="Questrial"/>
                <a:ea typeface="Questrial"/>
                <a:cs typeface="Questrial"/>
              </a:rPr>
              <a:t>Registration for </a:t>
            </a:r>
            <a:r>
              <a:rPr lang="en-US" altLang="en-US" sz="2400" dirty="0">
                <a:solidFill>
                  <a:schemeClr val="tx1"/>
                </a:solidFill>
                <a:latin typeface="Questrial"/>
                <a:ea typeface="Questrial"/>
                <a:cs typeface="Questrial"/>
                <a:hlinkClick r:id="rId7"/>
              </a:rPr>
              <a:t>IEEEXtreme</a:t>
            </a:r>
            <a:r>
              <a:rPr lang="en-US" altLang="en-US" sz="2400" dirty="0">
                <a:solidFill>
                  <a:schemeClr val="tx1"/>
                </a:solidFill>
                <a:latin typeface="Questrial"/>
                <a:ea typeface="Questrial"/>
                <a:cs typeface="Questrial"/>
              </a:rPr>
              <a:t> 10.0 is now open! Link is below!</a:t>
            </a:r>
            <a:br>
              <a:rPr lang="en-US" altLang="en-US" sz="2400" dirty="0">
                <a:solidFill>
                  <a:schemeClr val="tx1"/>
                </a:solidFill>
                <a:latin typeface="Questrial"/>
                <a:ea typeface="Questrial"/>
                <a:cs typeface="Questrial"/>
              </a:rPr>
            </a:br>
            <a:br>
              <a:rPr lang="en-US" altLang="en-US" sz="2400" dirty="0">
                <a:solidFill>
                  <a:schemeClr val="tx1"/>
                </a:solidFill>
                <a:latin typeface="Questrial"/>
                <a:ea typeface="Questrial"/>
                <a:cs typeface="Questrial"/>
              </a:rPr>
            </a:br>
            <a:r>
              <a:rPr lang="en-US" altLang="en-US" sz="2400" dirty="0">
                <a:solidFill>
                  <a:schemeClr val="tx1"/>
                </a:solidFill>
                <a:latin typeface="Questrial"/>
                <a:ea typeface="Questrial"/>
                <a:cs typeface="Questrial"/>
                <a:hlinkClick r:id="rId8"/>
                <a:hlinkMouseOver r:id="rId9"/>
              </a:rPr>
              <a:t>http://xtreme.vtools.ieee.org/</a:t>
            </a:r>
            <a:r>
              <a:rPr lang="en-US" altLang="en-US" sz="2400" dirty="0">
                <a:solidFill>
                  <a:schemeClr val="tx1"/>
                </a:solidFill>
                <a:latin typeface="Questrial"/>
                <a:ea typeface="Questrial"/>
                <a:cs typeface="Questrial"/>
              </a:rPr>
              <a:t> </a:t>
            </a:r>
          </a:p>
          <a:p>
            <a:endParaRPr lang="en-IN" sz="2800" dirty="0"/>
          </a:p>
        </p:txBody>
      </p:sp>
    </p:spTree>
    <p:extLst>
      <p:ext uri="{BB962C8B-B14F-4D97-AF65-F5344CB8AC3E}">
        <p14:creationId xmlns:p14="http://schemas.microsoft.com/office/powerpoint/2010/main" val="564306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p:cNvSpPr/>
          <p:nvPr/>
        </p:nvSpPr>
        <p:spPr>
          <a:xfrm rot="10800000">
            <a:off x="6414866" y="0"/>
            <a:ext cx="1171291" cy="1393370"/>
          </a:xfrm>
          <a:prstGeom prst="triangle">
            <a:avLst/>
          </a:prstGeom>
          <a:gradFill flip="none" rotWithShape="1">
            <a:gsLst>
              <a:gs pos="0">
                <a:schemeClr val="accent1">
                  <a:lumMod val="67000"/>
                </a:schemeClr>
              </a:gs>
              <a:gs pos="43000">
                <a:srgbClr val="357192"/>
              </a:gs>
              <a:gs pos="100000">
                <a:srgbClr val="428CB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0"/>
            <a:ext cx="6991351" cy="1393371"/>
          </a:xfrm>
          <a:prstGeom prst="rect">
            <a:avLst/>
          </a:prstGeom>
          <a:gradFill flip="none" rotWithShape="1">
            <a:gsLst>
              <a:gs pos="0">
                <a:srgbClr val="295771"/>
              </a:gs>
              <a:gs pos="99000">
                <a:schemeClr val="accent1">
                  <a:lumMod val="97000"/>
                  <a:lumOff val="3000"/>
                </a:schemeClr>
              </a:gs>
              <a:gs pos="100000">
                <a:srgbClr val="3D82A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Object 3"/>
          <p:cNvGraphicFramePr>
            <a:graphicFrameLocks noChangeAspect="1"/>
          </p:cNvGraphicFramePr>
          <p:nvPr/>
        </p:nvGraphicFramePr>
        <p:xfrm>
          <a:off x="4209142" y="6516912"/>
          <a:ext cx="7982857" cy="350159"/>
        </p:xfrm>
        <a:graphic>
          <a:graphicData uri="http://schemas.openxmlformats.org/presentationml/2006/ole">
            <mc:AlternateContent xmlns:mc="http://schemas.openxmlformats.org/markup-compatibility/2006">
              <mc:Choice xmlns:v="urn:schemas-microsoft-com:vml" Requires="v">
                <p:oleObj spid="_x0000_s11299" name="Image" r:id="rId3" imgW="3809520" imgH="3174480" progId="Photoshop.Image.13">
                  <p:embed/>
                </p:oleObj>
              </mc:Choice>
              <mc:Fallback>
                <p:oleObj name="Image" r:id="rId3" imgW="3809520" imgH="3174480" progId="Photoshop.Image.13">
                  <p:embed/>
                  <p:pic>
                    <p:nvPicPr>
                      <p:cNvPr id="4" name="Object 3"/>
                      <p:cNvPicPr/>
                      <p:nvPr/>
                    </p:nvPicPr>
                    <p:blipFill>
                      <a:blip r:embed="rId4"/>
                      <a:stretch>
                        <a:fillRect/>
                      </a:stretch>
                    </p:blipFill>
                    <p:spPr>
                      <a:xfrm>
                        <a:off x="4209142" y="6516912"/>
                        <a:ext cx="7982857" cy="350159"/>
                      </a:xfrm>
                      <a:prstGeom prst="rect">
                        <a:avLst/>
                      </a:prstGeom>
                    </p:spPr>
                  </p:pic>
                </p:oleObj>
              </mc:Fallback>
            </mc:AlternateContent>
          </a:graphicData>
        </a:graphic>
      </p:graphicFrame>
      <p:sp>
        <p:nvSpPr>
          <p:cNvPr id="6" name="Isosceles Triangle 5"/>
          <p:cNvSpPr/>
          <p:nvPr/>
        </p:nvSpPr>
        <p:spPr>
          <a:xfrm>
            <a:off x="3780970" y="6516912"/>
            <a:ext cx="856343" cy="343347"/>
          </a:xfrm>
          <a:prstGeom prst="triangle">
            <a:avLst/>
          </a:prstGeom>
          <a:solidFill>
            <a:srgbClr val="E17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8" name="Shape 187"/>
          <p:cNvSpPr txBox="1">
            <a:spLocks/>
          </p:cNvSpPr>
          <p:nvPr/>
        </p:nvSpPr>
        <p:spPr>
          <a:xfrm>
            <a:off x="692013" y="86412"/>
            <a:ext cx="10571997" cy="970450"/>
          </a:xfrm>
          <a:prstGeom prst="rect">
            <a:avLst/>
          </a:prstGeom>
          <a:noFill/>
          <a:ln>
            <a:noFill/>
          </a:ln>
          <a:effectLst>
            <a:outerShdw blurRad="50799">
              <a:srgbClr val="000000">
                <a:alpha val="60000"/>
              </a:srgbClr>
            </a:outerShdw>
          </a:effectLst>
        </p:spPr>
        <p:txBody>
          <a:bodyPr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buClr>
                <a:srgbClr val="FEFEFE"/>
              </a:buClr>
              <a:buSzPct val="25000"/>
            </a:pPr>
            <a:r>
              <a:rPr lang="en-IN" sz="4400" b="1" dirty="0">
                <a:solidFill>
                  <a:srgbClr val="FEFEFE"/>
                </a:solidFill>
                <a:latin typeface="Lato Black" panose="020F0502020204030203" pitchFamily="34" charset="0"/>
                <a:ea typeface="Lato Black" panose="020F0502020204030203" pitchFamily="34" charset="0"/>
                <a:cs typeface="Lato Black" panose="020F0502020204030203" pitchFamily="34" charset="0"/>
                <a:sym typeface="Questrial"/>
              </a:rPr>
              <a:t>Q &amp; A</a:t>
            </a:r>
          </a:p>
        </p:txBody>
      </p:sp>
      <p:sp>
        <p:nvSpPr>
          <p:cNvPr id="9" name="Shape 188"/>
          <p:cNvSpPr txBox="1">
            <a:spLocks/>
          </p:cNvSpPr>
          <p:nvPr/>
        </p:nvSpPr>
        <p:spPr>
          <a:xfrm>
            <a:off x="700725" y="1861511"/>
            <a:ext cx="10554600" cy="3636600"/>
          </a:xfrm>
          <a:prstGeom prst="rect">
            <a:avLst/>
          </a:prstGeom>
          <a:noFill/>
          <a:ln>
            <a:noFill/>
          </a:ln>
          <a:effectLst>
            <a:outerShdw blurRad="50799">
              <a:srgbClr val="000000">
                <a:alpha val="40000"/>
              </a:srgbClr>
            </a:outerShdw>
          </a:effectLst>
        </p:spPr>
        <p:txBody>
          <a:bodyPr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IN" sz="2400">
                <a:solidFill>
                  <a:schemeClr val="tx1"/>
                </a:solidFill>
                <a:latin typeface="Questrial"/>
                <a:ea typeface="Questrial"/>
                <a:cs typeface="Questrial"/>
                <a:sym typeface="Questrial"/>
              </a:rPr>
              <a:t># include &lt;</a:t>
            </a:r>
            <a:r>
              <a:rPr lang="en-IN" sz="2400">
                <a:solidFill>
                  <a:schemeClr val="tx1"/>
                </a:solidFill>
              </a:rPr>
              <a:t>skills</a:t>
            </a:r>
            <a:r>
              <a:rPr lang="en-IN" sz="2400">
                <a:solidFill>
                  <a:schemeClr val="tx1"/>
                </a:solidFill>
                <a:latin typeface="Questrial"/>
                <a:ea typeface="Questrial"/>
                <a:cs typeface="Questrial"/>
                <a:sym typeface="Questrial"/>
              </a:rPr>
              <a:t>.h&gt;</a:t>
            </a:r>
          </a:p>
          <a:p>
            <a:pPr>
              <a:spcBef>
                <a:spcPts val="1080"/>
              </a:spcBef>
            </a:pPr>
            <a:r>
              <a:rPr lang="en-IN" sz="2400">
                <a:solidFill>
                  <a:schemeClr val="tx1"/>
                </a:solidFill>
                <a:latin typeface="Questrial"/>
                <a:ea typeface="Questrial"/>
                <a:cs typeface="Questrial"/>
                <a:sym typeface="Questrial"/>
              </a:rPr>
              <a:t># include &lt;</a:t>
            </a:r>
            <a:r>
              <a:rPr lang="en-IN" sz="2400">
                <a:solidFill>
                  <a:schemeClr val="tx1"/>
                </a:solidFill>
              </a:rPr>
              <a:t>knowledge</a:t>
            </a:r>
            <a:r>
              <a:rPr lang="en-IN" sz="2400">
                <a:solidFill>
                  <a:schemeClr val="tx1"/>
                </a:solidFill>
                <a:latin typeface="Questrial"/>
                <a:ea typeface="Questrial"/>
                <a:cs typeface="Questrial"/>
                <a:sym typeface="Questrial"/>
              </a:rPr>
              <a:t>.h&gt;</a:t>
            </a:r>
          </a:p>
          <a:p>
            <a:pPr>
              <a:spcBef>
                <a:spcPts val="1080"/>
              </a:spcBef>
            </a:pPr>
            <a:r>
              <a:rPr lang="en-IN" sz="2400">
                <a:solidFill>
                  <a:schemeClr val="tx1"/>
                </a:solidFill>
                <a:latin typeface="Questrial"/>
                <a:ea typeface="Questrial"/>
                <a:cs typeface="Questrial"/>
                <a:sym typeface="Questrial"/>
              </a:rPr>
              <a:t>void main (participate)</a:t>
            </a:r>
          </a:p>
          <a:p>
            <a:pPr>
              <a:spcBef>
                <a:spcPts val="1080"/>
              </a:spcBef>
            </a:pPr>
            <a:r>
              <a:rPr lang="en-IN" sz="2400">
                <a:solidFill>
                  <a:schemeClr val="tx1"/>
                </a:solidFill>
                <a:latin typeface="Questrial"/>
                <a:ea typeface="Questrial"/>
                <a:cs typeface="Questrial"/>
                <a:sym typeface="Questrial"/>
              </a:rPr>
              <a:t>{</a:t>
            </a:r>
          </a:p>
          <a:p>
            <a:pPr>
              <a:spcBef>
                <a:spcPts val="1080"/>
              </a:spcBef>
            </a:pPr>
            <a:r>
              <a:rPr lang="en-IN" sz="2400">
                <a:solidFill>
                  <a:schemeClr val="tx1"/>
                </a:solidFill>
                <a:latin typeface="Questrial"/>
                <a:ea typeface="Questrial"/>
                <a:cs typeface="Questrial"/>
                <a:sym typeface="Questrial"/>
              </a:rPr>
              <a:t>printf (“Thank You !!”);</a:t>
            </a:r>
          </a:p>
          <a:p>
            <a:pPr>
              <a:spcBef>
                <a:spcPts val="1080"/>
              </a:spcBef>
            </a:pPr>
            <a:r>
              <a:rPr lang="en-IN" sz="2400">
                <a:solidFill>
                  <a:schemeClr val="tx1"/>
                </a:solidFill>
                <a:latin typeface="Questrial"/>
                <a:ea typeface="Questrial"/>
                <a:cs typeface="Questrial"/>
                <a:sym typeface="Questrial"/>
              </a:rPr>
              <a:t>getch();</a:t>
            </a:r>
          </a:p>
          <a:p>
            <a:pPr>
              <a:spcBef>
                <a:spcPts val="1080"/>
              </a:spcBef>
            </a:pPr>
            <a:r>
              <a:rPr lang="en-IN" sz="2400">
                <a:solidFill>
                  <a:schemeClr val="tx1"/>
                </a:solidFill>
                <a:latin typeface="Questrial"/>
                <a:ea typeface="Questrial"/>
                <a:cs typeface="Questrial"/>
                <a:sym typeface="Questrial"/>
              </a:rPr>
              <a:t>}</a:t>
            </a:r>
            <a:endParaRPr lang="en-IN" sz="2400" dirty="0">
              <a:solidFill>
                <a:schemeClr val="tx1"/>
              </a:solidFill>
              <a:latin typeface="Questrial"/>
              <a:ea typeface="Questrial"/>
              <a:cs typeface="Questrial"/>
              <a:sym typeface="Questrial"/>
            </a:endParaRPr>
          </a:p>
        </p:txBody>
      </p:sp>
      <p:pic>
        <p:nvPicPr>
          <p:cNvPr id="10" name="Shape 125" descr="https://scontent.fmaa1-2.fna.fbcdn.net/v/t1.0-9/13254094_1341228259224245_6273462106322336396_n.png?oh=f5e660aad82260ad6979ae86b965ee3e&amp;oe=58228B91"/>
          <p:cNvPicPr preferRelativeResize="0"/>
          <p:nvPr/>
        </p:nvPicPr>
        <p:blipFill rotWithShape="1">
          <a:blip r:embed="rId5">
            <a:alphaModFix/>
          </a:blip>
          <a:srcRect l="74345" t="47620" b="14429"/>
          <a:stretch/>
        </p:blipFill>
        <p:spPr>
          <a:xfrm>
            <a:off x="4718024" y="5267105"/>
            <a:ext cx="2282487" cy="1249807"/>
          </a:xfrm>
          <a:prstGeom prst="rect">
            <a:avLst/>
          </a:prstGeom>
          <a:noFill/>
          <a:ln>
            <a:noFill/>
          </a:ln>
        </p:spPr>
      </p:pic>
    </p:spTree>
    <p:extLst>
      <p:ext uri="{BB962C8B-B14F-4D97-AF65-F5344CB8AC3E}">
        <p14:creationId xmlns:p14="http://schemas.microsoft.com/office/powerpoint/2010/main" val="443401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135"/>
        <p:cNvGrpSpPr/>
        <p:nvPr/>
      </p:nvGrpSpPr>
      <p:grpSpPr>
        <a:xfrm>
          <a:off x="0" y="0"/>
          <a:ext cx="0" cy="0"/>
          <a:chOff x="0" y="0"/>
          <a:chExt cx="0" cy="0"/>
        </a:xfrm>
      </p:grpSpPr>
      <p:sp>
        <p:nvSpPr>
          <p:cNvPr id="16" name="Isosceles Triangle 15"/>
          <p:cNvSpPr/>
          <p:nvPr/>
        </p:nvSpPr>
        <p:spPr>
          <a:xfrm rot="10800000">
            <a:off x="6414866" y="0"/>
            <a:ext cx="1171291" cy="1393370"/>
          </a:xfrm>
          <a:prstGeom prst="triangle">
            <a:avLst/>
          </a:prstGeom>
          <a:gradFill flip="none" rotWithShape="1">
            <a:gsLst>
              <a:gs pos="0">
                <a:schemeClr val="accent1">
                  <a:lumMod val="67000"/>
                </a:schemeClr>
              </a:gs>
              <a:gs pos="43000">
                <a:srgbClr val="357192"/>
              </a:gs>
              <a:gs pos="100000">
                <a:srgbClr val="428CB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0" y="0"/>
            <a:ext cx="6991351" cy="1393371"/>
          </a:xfrm>
          <a:prstGeom prst="rect">
            <a:avLst/>
          </a:prstGeom>
          <a:gradFill flip="none" rotWithShape="1">
            <a:gsLst>
              <a:gs pos="0">
                <a:srgbClr val="295771"/>
              </a:gs>
              <a:gs pos="99000">
                <a:schemeClr val="accent1">
                  <a:lumMod val="97000"/>
                  <a:lumOff val="3000"/>
                </a:schemeClr>
              </a:gs>
              <a:gs pos="100000">
                <a:srgbClr val="3D82A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Shape 136"/>
          <p:cNvSpPr txBox="1">
            <a:spLocks noGrp="1"/>
          </p:cNvSpPr>
          <p:nvPr>
            <p:ph type="title"/>
          </p:nvPr>
        </p:nvSpPr>
        <p:spPr>
          <a:xfrm>
            <a:off x="504256" y="183323"/>
            <a:ext cx="8077035" cy="970450"/>
          </a:xfrm>
          <a:prstGeom prst="rect">
            <a:avLst/>
          </a:prstGeom>
          <a:noFill/>
          <a:ln>
            <a:noFill/>
          </a:ln>
          <a:effectLst>
            <a:outerShdw blurRad="50799">
              <a:srgbClr val="000000">
                <a:alpha val="60000"/>
              </a:srgbClr>
            </a:outerShdw>
          </a:effectLst>
        </p:spPr>
        <p:txBody>
          <a:bodyPr lIns="91425" tIns="45700" rIns="91425" bIns="45700" anchor="b" anchorCtr="0">
            <a:noAutofit/>
          </a:bodyPr>
          <a:lstStyle/>
          <a:p>
            <a:pPr marL="0" marR="0" lvl="0" indent="0" algn="l" rtl="0">
              <a:spcBef>
                <a:spcPts val="0"/>
              </a:spcBef>
              <a:buClr>
                <a:srgbClr val="FEFEFE"/>
              </a:buClr>
              <a:buSzPct val="25000"/>
              <a:buFont typeface="Questrial"/>
              <a:buNone/>
            </a:pPr>
            <a:r>
              <a:rPr lang="en-IN" sz="4400" dirty="0">
                <a:latin typeface="Lato Black" panose="020F0502020204030203" pitchFamily="34" charset="0"/>
                <a:ea typeface="Lato Black" panose="020F0502020204030203" pitchFamily="34" charset="0"/>
                <a:cs typeface="Lato Black" panose="020F0502020204030203" pitchFamily="34" charset="0"/>
              </a:rPr>
              <a:t>IEEE Mission &amp; Vision</a:t>
            </a:r>
          </a:p>
        </p:txBody>
      </p:sp>
      <p:graphicFrame>
        <p:nvGraphicFramePr>
          <p:cNvPr id="12" name="Object 11"/>
          <p:cNvGraphicFramePr>
            <a:graphicFrameLocks noChangeAspect="1"/>
          </p:cNvGraphicFramePr>
          <p:nvPr/>
        </p:nvGraphicFramePr>
        <p:xfrm>
          <a:off x="4209142" y="6516912"/>
          <a:ext cx="7982857" cy="350159"/>
        </p:xfrm>
        <a:graphic>
          <a:graphicData uri="http://schemas.openxmlformats.org/presentationml/2006/ole">
            <mc:AlternateContent xmlns:mc="http://schemas.openxmlformats.org/markup-compatibility/2006">
              <mc:Choice xmlns:v="urn:schemas-microsoft-com:vml" Requires="v">
                <p:oleObj spid="_x0000_s2087" name="Image" r:id="rId4" imgW="3809520" imgH="3174480" progId="Photoshop.Image.13">
                  <p:embed/>
                </p:oleObj>
              </mc:Choice>
              <mc:Fallback>
                <p:oleObj name="Image" r:id="rId4" imgW="3809520" imgH="3174480" progId="Photoshop.Image.13">
                  <p:embed/>
                  <p:pic>
                    <p:nvPicPr>
                      <p:cNvPr id="12" name="Object 11"/>
                      <p:cNvPicPr/>
                      <p:nvPr/>
                    </p:nvPicPr>
                    <p:blipFill>
                      <a:blip r:embed="rId5"/>
                      <a:stretch>
                        <a:fillRect/>
                      </a:stretch>
                    </p:blipFill>
                    <p:spPr>
                      <a:xfrm>
                        <a:off x="4209142" y="6516912"/>
                        <a:ext cx="7982857" cy="350159"/>
                      </a:xfrm>
                      <a:prstGeom prst="rect">
                        <a:avLst/>
                      </a:prstGeom>
                    </p:spPr>
                  </p:pic>
                </p:oleObj>
              </mc:Fallback>
            </mc:AlternateContent>
          </a:graphicData>
        </a:graphic>
      </p:graphicFrame>
      <p:sp>
        <p:nvSpPr>
          <p:cNvPr id="15" name="Isosceles Triangle 14"/>
          <p:cNvSpPr/>
          <p:nvPr/>
        </p:nvSpPr>
        <p:spPr>
          <a:xfrm>
            <a:off x="3780970" y="6516912"/>
            <a:ext cx="856343" cy="343347"/>
          </a:xfrm>
          <a:prstGeom prst="triangle">
            <a:avLst/>
          </a:prstGeom>
          <a:solidFill>
            <a:srgbClr val="E17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pic>
        <p:nvPicPr>
          <p:cNvPr id="10" name="Shape 125" descr="https://scontent.fmaa1-2.fna.fbcdn.net/v/t1.0-9/13254094_1341228259224245_6273462106322336396_n.png?oh=f5e660aad82260ad6979ae86b965ee3e&amp;oe=58228B91"/>
          <p:cNvPicPr preferRelativeResize="0"/>
          <p:nvPr/>
        </p:nvPicPr>
        <p:blipFill rotWithShape="1">
          <a:blip r:embed="rId6">
            <a:alphaModFix/>
          </a:blip>
          <a:srcRect l="74345" t="47620" b="14429"/>
          <a:stretch/>
        </p:blipFill>
        <p:spPr>
          <a:xfrm>
            <a:off x="4718024" y="5267105"/>
            <a:ext cx="2282487" cy="1249807"/>
          </a:xfrm>
          <a:prstGeom prst="rect">
            <a:avLst/>
          </a:prstGeom>
          <a:noFill/>
          <a:ln>
            <a:noFill/>
          </a:ln>
        </p:spPr>
      </p:pic>
      <p:sp>
        <p:nvSpPr>
          <p:cNvPr id="11" name="Shape 142"/>
          <p:cNvSpPr txBox="1"/>
          <p:nvPr/>
        </p:nvSpPr>
        <p:spPr>
          <a:xfrm>
            <a:off x="504256" y="1910860"/>
            <a:ext cx="11295858" cy="3416319"/>
          </a:xfrm>
          <a:prstGeom prst="rect">
            <a:avLst/>
          </a:prstGeom>
          <a:noFill/>
          <a:ln>
            <a:noFill/>
          </a:ln>
          <a:effectLst>
            <a:outerShdw blurRad="50799">
              <a:srgbClr val="000000">
                <a:alpha val="40000"/>
              </a:srgbClr>
            </a:outerShdw>
          </a:effectLst>
        </p:spPr>
        <p:txBody>
          <a:bodyPr lIns="91425" tIns="45700" rIns="91425" bIns="45700" anchor="ctr" anchorCtr="0">
            <a:noAutofit/>
          </a:bodyPr>
          <a:lstStyle>
            <a:defPPr marR="0" lvl="0" algn="l" rtl="0">
              <a:lnSpc>
                <a:spcPct val="100000"/>
              </a:lnSpc>
              <a:spcBef>
                <a:spcPts val="0"/>
              </a:spcBef>
              <a:spcAft>
                <a:spcPts val="0"/>
              </a:spcAft>
              <a:defRPr/>
            </a:defPPr>
            <a:lvl1pPr>
              <a:buClr>
                <a:schemeClr val="accent1"/>
              </a:buClr>
              <a:buSzPct val="25000"/>
              <a:buFont typeface="Noto Sans Symbols"/>
              <a:defRPr sz="2400">
                <a:solidFill>
                  <a:schemeClr val="tx1"/>
                </a:solidFill>
                <a:latin typeface="Questrial"/>
                <a:ea typeface="Questrial"/>
                <a:cs typeface="Questrial"/>
              </a:defRPr>
            </a:lvl1pPr>
          </a:lstStyle>
          <a:p>
            <a:pPr algn="just">
              <a:spcBef>
                <a:spcPts val="1080"/>
              </a:spcBef>
            </a:pPr>
            <a:r>
              <a:rPr lang="en-GB" sz="3200" b="1" dirty="0">
                <a:solidFill>
                  <a:srgbClr val="3D82A9"/>
                </a:solidFill>
                <a:latin typeface="Lato" panose="020F0502020204030203" pitchFamily="34" charset="0"/>
                <a:ea typeface="Lato" panose="020F0502020204030203" pitchFamily="34" charset="0"/>
                <a:cs typeface="Lato" panose="020F0502020204030203" pitchFamily="34" charset="0"/>
              </a:rPr>
              <a:t>Mission statement</a:t>
            </a:r>
          </a:p>
          <a:p>
            <a:pPr lvl="0" algn="just">
              <a:spcBef>
                <a:spcPts val="1080"/>
              </a:spcBef>
            </a:pPr>
            <a:r>
              <a:rPr lang="en-GB" dirty="0">
                <a:sym typeface="Questrial"/>
              </a:rPr>
              <a:t>IEEE's core purpose is to foster technological innovation and excellence for the benefit of humanity. </a:t>
            </a:r>
          </a:p>
          <a:p>
            <a:pPr lvl="0" algn="just">
              <a:spcBef>
                <a:spcPts val="1080"/>
              </a:spcBef>
            </a:pPr>
            <a:endParaRPr lang="en-GB" dirty="0">
              <a:sym typeface="Questrial"/>
            </a:endParaRPr>
          </a:p>
          <a:p>
            <a:pPr lvl="0" algn="just">
              <a:spcBef>
                <a:spcPts val="1080"/>
              </a:spcBef>
            </a:pPr>
            <a:r>
              <a:rPr lang="en-GB" sz="3200" b="1" dirty="0">
                <a:solidFill>
                  <a:srgbClr val="E1712F"/>
                </a:solidFill>
                <a:latin typeface="Lato" panose="020F0502020204030203" pitchFamily="34" charset="0"/>
                <a:ea typeface="Lato" panose="020F0502020204030203" pitchFamily="34" charset="0"/>
                <a:cs typeface="Lato" panose="020F0502020204030203" pitchFamily="34" charset="0"/>
              </a:rPr>
              <a:t>Vision statement</a:t>
            </a:r>
          </a:p>
          <a:p>
            <a:pPr lvl="0" algn="just">
              <a:spcBef>
                <a:spcPts val="1080"/>
              </a:spcBef>
            </a:pPr>
            <a:r>
              <a:rPr lang="en-GB" dirty="0">
                <a:sym typeface="Questrial"/>
              </a:rPr>
              <a:t>IEEE will be essential to the global technical community and to technical professionals everywhere, and be universally recognized for the contributions of technology and of technical professionals in improving global conditions.</a:t>
            </a:r>
          </a:p>
          <a:p>
            <a:pPr algn="just"/>
            <a:endParaRPr lang="en-IN" dirty="0">
              <a:sym typeface="Questrial"/>
            </a:endParaRPr>
          </a:p>
        </p:txBody>
      </p:sp>
    </p:spTree>
    <p:extLst>
      <p:ext uri="{BB962C8B-B14F-4D97-AF65-F5344CB8AC3E}">
        <p14:creationId xmlns:p14="http://schemas.microsoft.com/office/powerpoint/2010/main" val="1954645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5"/>
        <p:cNvGrpSpPr/>
        <p:nvPr/>
      </p:nvGrpSpPr>
      <p:grpSpPr>
        <a:xfrm>
          <a:off x="0" y="0"/>
          <a:ext cx="0" cy="0"/>
          <a:chOff x="0" y="0"/>
          <a:chExt cx="0" cy="0"/>
        </a:xfrm>
      </p:grpSpPr>
      <p:sp>
        <p:nvSpPr>
          <p:cNvPr id="16" name="Isosceles Triangle 15"/>
          <p:cNvSpPr/>
          <p:nvPr/>
        </p:nvSpPr>
        <p:spPr>
          <a:xfrm rot="10800000">
            <a:off x="6414866" y="0"/>
            <a:ext cx="1171291" cy="1393370"/>
          </a:xfrm>
          <a:prstGeom prst="triangle">
            <a:avLst/>
          </a:prstGeom>
          <a:gradFill flip="none" rotWithShape="1">
            <a:gsLst>
              <a:gs pos="0">
                <a:schemeClr val="accent1">
                  <a:lumMod val="67000"/>
                </a:schemeClr>
              </a:gs>
              <a:gs pos="43000">
                <a:srgbClr val="357192"/>
              </a:gs>
              <a:gs pos="100000">
                <a:srgbClr val="428CB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0" y="0"/>
            <a:ext cx="6991351" cy="1393371"/>
          </a:xfrm>
          <a:prstGeom prst="rect">
            <a:avLst/>
          </a:prstGeom>
          <a:gradFill flip="none" rotWithShape="1">
            <a:gsLst>
              <a:gs pos="0">
                <a:srgbClr val="295771"/>
              </a:gs>
              <a:gs pos="99000">
                <a:schemeClr val="accent1">
                  <a:lumMod val="97000"/>
                  <a:lumOff val="3000"/>
                </a:schemeClr>
              </a:gs>
              <a:gs pos="100000">
                <a:srgbClr val="3D82A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Object 11"/>
          <p:cNvGraphicFramePr>
            <a:graphicFrameLocks noChangeAspect="1"/>
          </p:cNvGraphicFramePr>
          <p:nvPr/>
        </p:nvGraphicFramePr>
        <p:xfrm>
          <a:off x="4209142" y="6516912"/>
          <a:ext cx="7982857" cy="350159"/>
        </p:xfrm>
        <a:graphic>
          <a:graphicData uri="http://schemas.openxmlformats.org/presentationml/2006/ole">
            <mc:AlternateContent xmlns:mc="http://schemas.openxmlformats.org/markup-compatibility/2006">
              <mc:Choice xmlns:v="urn:schemas-microsoft-com:vml" Requires="v">
                <p:oleObj spid="_x0000_s3111" name="Image" r:id="rId5" imgW="3809520" imgH="3174480" progId="Photoshop.Image.13">
                  <p:embed/>
                </p:oleObj>
              </mc:Choice>
              <mc:Fallback>
                <p:oleObj name="Image" r:id="rId5" imgW="3809520" imgH="3174480" progId="Photoshop.Image.13">
                  <p:embed/>
                  <p:pic>
                    <p:nvPicPr>
                      <p:cNvPr id="12" name="Object 11"/>
                      <p:cNvPicPr/>
                      <p:nvPr/>
                    </p:nvPicPr>
                    <p:blipFill>
                      <a:blip r:embed="rId6"/>
                      <a:stretch>
                        <a:fillRect/>
                      </a:stretch>
                    </p:blipFill>
                    <p:spPr>
                      <a:xfrm>
                        <a:off x="4209142" y="6516912"/>
                        <a:ext cx="7982857" cy="350159"/>
                      </a:xfrm>
                      <a:prstGeom prst="rect">
                        <a:avLst/>
                      </a:prstGeom>
                    </p:spPr>
                  </p:pic>
                </p:oleObj>
              </mc:Fallback>
            </mc:AlternateContent>
          </a:graphicData>
        </a:graphic>
      </p:graphicFrame>
      <p:sp>
        <p:nvSpPr>
          <p:cNvPr id="15" name="Isosceles Triangle 14"/>
          <p:cNvSpPr/>
          <p:nvPr/>
        </p:nvSpPr>
        <p:spPr>
          <a:xfrm>
            <a:off x="3780970" y="6516912"/>
            <a:ext cx="856343" cy="343347"/>
          </a:xfrm>
          <a:prstGeom prst="triangle">
            <a:avLst/>
          </a:prstGeom>
          <a:solidFill>
            <a:srgbClr val="E17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23" name="Shape 130"/>
          <p:cNvSpPr txBox="1">
            <a:spLocks/>
          </p:cNvSpPr>
          <p:nvPr/>
        </p:nvSpPr>
        <p:spPr>
          <a:xfrm>
            <a:off x="635892" y="1787338"/>
            <a:ext cx="10587609" cy="3636511"/>
          </a:xfrm>
          <a:prstGeom prst="rect">
            <a:avLst/>
          </a:prstGeom>
          <a:noFill/>
          <a:ln>
            <a:noFill/>
          </a:ln>
          <a:effectLst>
            <a:outerShdw blurRad="50799">
              <a:srgbClr val="000000">
                <a:alpha val="40000"/>
              </a:srgbClr>
            </a:outerShdw>
          </a:effectLst>
        </p:spPr>
        <p:txBody>
          <a:bodyPr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just">
              <a:buClr>
                <a:schemeClr val="accent1"/>
              </a:buClr>
              <a:buSzPct val="25000"/>
              <a:buFont typeface="Noto Sans Symbols"/>
              <a:buNone/>
            </a:pPr>
            <a:r>
              <a:rPr lang="en-IN" sz="2400" dirty="0">
                <a:solidFill>
                  <a:schemeClr val="tx1"/>
                </a:solidFill>
                <a:latin typeface="Questrial"/>
                <a:ea typeface="Questrial"/>
                <a:cs typeface="Questrial"/>
                <a:sym typeface="Questrial"/>
              </a:rPr>
              <a:t>The </a:t>
            </a:r>
            <a:r>
              <a:rPr lang="en-IN" sz="2400" b="1" dirty="0">
                <a:solidFill>
                  <a:schemeClr val="tx1"/>
                </a:solidFill>
                <a:latin typeface="Questrial"/>
                <a:ea typeface="Questrial"/>
                <a:cs typeface="Questrial"/>
                <a:sym typeface="Questrial"/>
              </a:rPr>
              <a:t>Institute of Electrical and Electronics Engineers</a:t>
            </a:r>
            <a:r>
              <a:rPr lang="en-IN" sz="2400" dirty="0">
                <a:solidFill>
                  <a:schemeClr val="tx1"/>
                </a:solidFill>
                <a:latin typeface="Questrial"/>
                <a:ea typeface="Questrial"/>
                <a:cs typeface="Questrial"/>
                <a:sym typeface="Questrial"/>
              </a:rPr>
              <a:t> (</a:t>
            </a:r>
            <a:r>
              <a:rPr lang="en-IN" sz="2400" b="1" dirty="0">
                <a:solidFill>
                  <a:schemeClr val="tx1"/>
                </a:solidFill>
                <a:latin typeface="Questrial"/>
                <a:ea typeface="Questrial"/>
                <a:cs typeface="Questrial"/>
                <a:sym typeface="Questrial"/>
              </a:rPr>
              <a:t>IEEE</a:t>
            </a:r>
            <a:r>
              <a:rPr lang="en-IN" sz="2400" dirty="0">
                <a:solidFill>
                  <a:schemeClr val="tx1"/>
                </a:solidFill>
                <a:latin typeface="Questrial"/>
                <a:ea typeface="Questrial"/>
                <a:cs typeface="Questrial"/>
                <a:sym typeface="Questrial"/>
              </a:rPr>
              <a:t>, pronounced "I triple E") is a </a:t>
            </a:r>
            <a:r>
              <a:rPr lang="en-IN" sz="2400" u="sng" dirty="0">
                <a:solidFill>
                  <a:schemeClr val="tx1"/>
                </a:solidFill>
                <a:latin typeface="Questrial"/>
                <a:ea typeface="Questrial"/>
                <a:cs typeface="Questrial"/>
                <a:sym typeface="Questrial"/>
                <a:hlinkClick r:id="rId7"/>
              </a:rPr>
              <a:t>professional association</a:t>
            </a:r>
            <a:r>
              <a:rPr lang="en-IN" sz="2400" dirty="0">
                <a:solidFill>
                  <a:schemeClr val="tx1"/>
                </a:solidFill>
                <a:latin typeface="Questrial"/>
                <a:ea typeface="Questrial"/>
                <a:cs typeface="Questrial"/>
                <a:sym typeface="Questrial"/>
              </a:rPr>
              <a:t>. It was formed in 1963 from the amalgamation of the </a:t>
            </a:r>
            <a:r>
              <a:rPr lang="en-IN" sz="2400" u="sng" dirty="0">
                <a:solidFill>
                  <a:schemeClr val="tx1"/>
                </a:solidFill>
                <a:latin typeface="Questrial"/>
                <a:ea typeface="Questrial"/>
                <a:cs typeface="Questrial"/>
                <a:sym typeface="Questrial"/>
                <a:hlinkClick r:id="rId8"/>
              </a:rPr>
              <a:t>American Institute of Electrical Engineers</a:t>
            </a:r>
            <a:r>
              <a:rPr lang="en-IN" sz="2400" dirty="0">
                <a:solidFill>
                  <a:schemeClr val="tx1"/>
                </a:solidFill>
                <a:latin typeface="Questrial"/>
                <a:ea typeface="Questrial"/>
                <a:cs typeface="Questrial"/>
                <a:sym typeface="Questrial"/>
              </a:rPr>
              <a:t> and the </a:t>
            </a:r>
            <a:r>
              <a:rPr lang="en-IN" sz="2400" u="sng" dirty="0">
                <a:solidFill>
                  <a:schemeClr val="tx1"/>
                </a:solidFill>
                <a:latin typeface="Questrial"/>
                <a:ea typeface="Questrial"/>
                <a:cs typeface="Questrial"/>
                <a:sym typeface="Questrial"/>
                <a:hlinkClick r:id="rId9"/>
              </a:rPr>
              <a:t>Institute of Radio Engineers</a:t>
            </a:r>
            <a:r>
              <a:rPr lang="en-IN" sz="2400" dirty="0">
                <a:solidFill>
                  <a:schemeClr val="tx1"/>
                </a:solidFill>
                <a:latin typeface="Questrial"/>
                <a:ea typeface="Questrial"/>
                <a:cs typeface="Questrial"/>
                <a:sym typeface="Questrial"/>
              </a:rPr>
              <a:t>. Today, it is the world's largest association of technical professionals with more than 400,000 members in chapters around the world.</a:t>
            </a:r>
          </a:p>
        </p:txBody>
      </p:sp>
      <p:pic>
        <p:nvPicPr>
          <p:cNvPr id="11" name="Picture 14" descr="http://www.ieee-pels.org/templates/pels/images/logoIee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95675" y="1005954"/>
            <a:ext cx="4086019" cy="1867896"/>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154"/>
          <p:cNvSpPr txBox="1">
            <a:spLocks/>
          </p:cNvSpPr>
          <p:nvPr/>
        </p:nvSpPr>
        <p:spPr>
          <a:xfrm>
            <a:off x="651504" y="94806"/>
            <a:ext cx="10571997" cy="970450"/>
          </a:xfrm>
          <a:prstGeom prst="rect">
            <a:avLst/>
          </a:prstGeom>
          <a:noFill/>
          <a:ln>
            <a:noFill/>
          </a:ln>
          <a:effectLst>
            <a:outerShdw blurRad="50799">
              <a:srgbClr val="000000">
                <a:alpha val="60000"/>
              </a:srgbClr>
            </a:outerShdw>
          </a:effectLst>
        </p:spPr>
        <p:txBody>
          <a:bodyPr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buClr>
                <a:srgbClr val="FEFEFE"/>
              </a:buClr>
              <a:buSzPct val="25000"/>
              <a:buFont typeface="Questrial"/>
              <a:buNone/>
            </a:pPr>
            <a:r>
              <a:rPr lang="en-IN" sz="4400" b="1" dirty="0">
                <a:solidFill>
                  <a:srgbClr val="FEFEFE"/>
                </a:solidFill>
                <a:latin typeface="Lato Black" panose="020F0502020204030203" pitchFamily="34" charset="0"/>
                <a:ea typeface="Lato Black" panose="020F0502020204030203" pitchFamily="34" charset="0"/>
                <a:cs typeface="Lato Black" panose="020F0502020204030203" pitchFamily="34" charset="0"/>
                <a:sym typeface="Questrial"/>
              </a:rPr>
              <a:t>Introduction</a:t>
            </a:r>
          </a:p>
        </p:txBody>
      </p:sp>
      <p:pic>
        <p:nvPicPr>
          <p:cNvPr id="17" name="Shape 125" descr="https://scontent.fmaa1-2.fna.fbcdn.net/v/t1.0-9/13254094_1341228259224245_6273462106322336396_n.png?oh=f5e660aad82260ad6979ae86b965ee3e&amp;oe=58228B91"/>
          <p:cNvPicPr preferRelativeResize="0"/>
          <p:nvPr/>
        </p:nvPicPr>
        <p:blipFill rotWithShape="1">
          <a:blip r:embed="rId11">
            <a:alphaModFix/>
          </a:blip>
          <a:srcRect l="74345" t="47620" b="14429"/>
          <a:stretch/>
        </p:blipFill>
        <p:spPr>
          <a:xfrm>
            <a:off x="4718024" y="5267105"/>
            <a:ext cx="2282487" cy="1249807"/>
          </a:xfrm>
          <a:prstGeom prst="rect">
            <a:avLst/>
          </a:prstGeom>
          <a:noFill/>
          <a:ln>
            <a:noFill/>
          </a:ln>
        </p:spPr>
      </p:pic>
    </p:spTree>
    <p:extLst>
      <p:ext uri="{BB962C8B-B14F-4D97-AF65-F5344CB8AC3E}">
        <p14:creationId xmlns:p14="http://schemas.microsoft.com/office/powerpoint/2010/main" val="3142516104"/>
      </p:ext>
    </p:extLst>
  </p:cSld>
  <p:clrMapOvr>
    <a:overrideClrMapping bg1="lt1" tx1="dk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p:cNvSpPr/>
          <p:nvPr/>
        </p:nvSpPr>
        <p:spPr>
          <a:xfrm rot="10800000">
            <a:off x="6414866" y="0"/>
            <a:ext cx="1171291" cy="1393370"/>
          </a:xfrm>
          <a:prstGeom prst="triangle">
            <a:avLst/>
          </a:prstGeom>
          <a:gradFill flip="none" rotWithShape="1">
            <a:gsLst>
              <a:gs pos="0">
                <a:schemeClr val="accent1">
                  <a:lumMod val="67000"/>
                </a:schemeClr>
              </a:gs>
              <a:gs pos="43000">
                <a:srgbClr val="357192"/>
              </a:gs>
              <a:gs pos="100000">
                <a:srgbClr val="428CB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0"/>
            <a:ext cx="6991351" cy="1393371"/>
          </a:xfrm>
          <a:prstGeom prst="rect">
            <a:avLst/>
          </a:prstGeom>
          <a:gradFill flip="none" rotWithShape="1">
            <a:gsLst>
              <a:gs pos="0">
                <a:srgbClr val="295771"/>
              </a:gs>
              <a:gs pos="99000">
                <a:schemeClr val="accent1">
                  <a:lumMod val="97000"/>
                  <a:lumOff val="3000"/>
                </a:schemeClr>
              </a:gs>
              <a:gs pos="100000">
                <a:srgbClr val="3D82A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Object 3"/>
          <p:cNvGraphicFramePr>
            <a:graphicFrameLocks noChangeAspect="1"/>
          </p:cNvGraphicFramePr>
          <p:nvPr/>
        </p:nvGraphicFramePr>
        <p:xfrm>
          <a:off x="4209142" y="6516912"/>
          <a:ext cx="7982857" cy="350159"/>
        </p:xfrm>
        <a:graphic>
          <a:graphicData uri="http://schemas.openxmlformats.org/presentationml/2006/ole">
            <mc:AlternateContent xmlns:mc="http://schemas.openxmlformats.org/markup-compatibility/2006">
              <mc:Choice xmlns:v="urn:schemas-microsoft-com:vml" Requires="v">
                <p:oleObj spid="_x0000_s4137" name="Image" r:id="rId4" imgW="3809520" imgH="3174480" progId="Photoshop.Image.13">
                  <p:embed/>
                </p:oleObj>
              </mc:Choice>
              <mc:Fallback>
                <p:oleObj name="Image" r:id="rId4" imgW="3809520" imgH="3174480" progId="Photoshop.Image.13">
                  <p:embed/>
                  <p:pic>
                    <p:nvPicPr>
                      <p:cNvPr id="12" name="Object 11"/>
                      <p:cNvPicPr/>
                      <p:nvPr/>
                    </p:nvPicPr>
                    <p:blipFill>
                      <a:blip r:embed="rId5"/>
                      <a:stretch>
                        <a:fillRect/>
                      </a:stretch>
                    </p:blipFill>
                    <p:spPr>
                      <a:xfrm>
                        <a:off x="4209142" y="6516912"/>
                        <a:ext cx="7982857" cy="350159"/>
                      </a:xfrm>
                      <a:prstGeom prst="rect">
                        <a:avLst/>
                      </a:prstGeom>
                    </p:spPr>
                  </p:pic>
                </p:oleObj>
              </mc:Fallback>
            </mc:AlternateContent>
          </a:graphicData>
        </a:graphic>
      </p:graphicFrame>
      <p:pic>
        <p:nvPicPr>
          <p:cNvPr id="5" name="Shape 125" descr="https://scontent.fmaa1-2.fna.fbcdn.net/v/t1.0-9/13254094_1341228259224245_6273462106322336396_n.png?oh=f5e660aad82260ad6979ae86b965ee3e&amp;oe=58228B91"/>
          <p:cNvPicPr preferRelativeResize="0"/>
          <p:nvPr/>
        </p:nvPicPr>
        <p:blipFill rotWithShape="1">
          <a:blip r:embed="rId6">
            <a:alphaModFix/>
          </a:blip>
          <a:srcRect l="74345" t="47620" b="14429"/>
          <a:stretch/>
        </p:blipFill>
        <p:spPr>
          <a:xfrm>
            <a:off x="4718024" y="5267105"/>
            <a:ext cx="2282487" cy="1249807"/>
          </a:xfrm>
          <a:prstGeom prst="rect">
            <a:avLst/>
          </a:prstGeom>
          <a:noFill/>
          <a:ln>
            <a:noFill/>
          </a:ln>
        </p:spPr>
      </p:pic>
      <p:sp>
        <p:nvSpPr>
          <p:cNvPr id="6" name="Isosceles Triangle 5"/>
          <p:cNvSpPr/>
          <p:nvPr/>
        </p:nvSpPr>
        <p:spPr>
          <a:xfrm>
            <a:off x="3780970" y="6516912"/>
            <a:ext cx="856343" cy="343347"/>
          </a:xfrm>
          <a:prstGeom prst="triangle">
            <a:avLst/>
          </a:prstGeom>
          <a:solidFill>
            <a:srgbClr val="E17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8" name="Shape 142"/>
          <p:cNvSpPr txBox="1"/>
          <p:nvPr/>
        </p:nvSpPr>
        <p:spPr>
          <a:xfrm>
            <a:off x="320953" y="1519494"/>
            <a:ext cx="9243961" cy="3416319"/>
          </a:xfrm>
          <a:prstGeom prst="rect">
            <a:avLst/>
          </a:prstGeom>
          <a:noFill/>
          <a:ln>
            <a:noFill/>
          </a:ln>
          <a:effectLst>
            <a:outerShdw blurRad="50799">
              <a:srgbClr val="000000">
                <a:alpha val="40000"/>
              </a:srgbClr>
            </a:outerShdw>
          </a:effectLst>
        </p:spPr>
        <p:txBody>
          <a:bodyPr lIns="91425" tIns="45700" rIns="91425" bIns="45700" anchor="ctr" anchorCtr="0">
            <a:noAutofit/>
          </a:bodyPr>
          <a:lstStyle>
            <a:defPPr marR="0" lvl="0" algn="l" rtl="0">
              <a:lnSpc>
                <a:spcPct val="100000"/>
              </a:lnSpc>
              <a:spcBef>
                <a:spcPts val="0"/>
              </a:spcBef>
              <a:spcAft>
                <a:spcPts val="0"/>
              </a:spcAft>
              <a:defRPr/>
            </a:defPPr>
            <a:lvl1pPr>
              <a:buClr>
                <a:schemeClr val="accent1"/>
              </a:buClr>
              <a:buSzPct val="25000"/>
              <a:buFont typeface="Noto Sans Symbols"/>
              <a:defRPr sz="2400">
                <a:solidFill>
                  <a:schemeClr val="tx1"/>
                </a:solidFill>
                <a:latin typeface="Questrial"/>
                <a:ea typeface="Questrial"/>
                <a:cs typeface="Questrial"/>
              </a:defRPr>
            </a:lvl1pPr>
          </a:lstStyle>
          <a:p>
            <a:pPr algn="just"/>
            <a:r>
              <a:rPr lang="en-IN" dirty="0">
                <a:sym typeface="Questrial"/>
              </a:rPr>
              <a:t>IEEEXtreme is a global challenge in which teams of IEEE Student members—advised and proctored by an IEEE member, and often supported by an IEEE Student Branch—compete in a 24-hour time span against each other to solve a set of programming problems.</a:t>
            </a:r>
            <a:br>
              <a:rPr lang="en-IN" dirty="0">
                <a:sym typeface="Questrial"/>
              </a:rPr>
            </a:br>
            <a:br>
              <a:rPr lang="en-IN" dirty="0">
                <a:sym typeface="Questrial"/>
              </a:rPr>
            </a:br>
            <a:r>
              <a:rPr lang="en-IN" dirty="0">
                <a:sym typeface="Questrial"/>
              </a:rPr>
              <a:t>IEEEXtreme 10.0 will be held on 22 October 2016. Save the date. </a:t>
            </a:r>
            <a:br>
              <a:rPr lang="en-IN" dirty="0">
                <a:sym typeface="Questrial"/>
              </a:rPr>
            </a:br>
            <a:r>
              <a:rPr lang="en-IN" dirty="0">
                <a:sym typeface="Questrial"/>
              </a:rPr>
              <a:t>Thank you to all the past participants, and a warm welcome to all future programmers. You think you can &lt;code&gt; ?</a:t>
            </a:r>
            <a:br>
              <a:rPr lang="en-IN" dirty="0">
                <a:sym typeface="Questrial"/>
              </a:rPr>
            </a:br>
            <a:endParaRPr lang="en-IN" dirty="0">
              <a:sym typeface="Questrial"/>
            </a:endParaRPr>
          </a:p>
        </p:txBody>
      </p:sp>
      <p:sp>
        <p:nvSpPr>
          <p:cNvPr id="12" name="Shape 154"/>
          <p:cNvSpPr txBox="1">
            <a:spLocks/>
          </p:cNvSpPr>
          <p:nvPr/>
        </p:nvSpPr>
        <p:spPr>
          <a:xfrm>
            <a:off x="651504" y="94806"/>
            <a:ext cx="10571997" cy="970450"/>
          </a:xfrm>
          <a:prstGeom prst="rect">
            <a:avLst/>
          </a:prstGeom>
          <a:noFill/>
          <a:ln>
            <a:noFill/>
          </a:ln>
          <a:effectLst>
            <a:outerShdw blurRad="50799">
              <a:srgbClr val="000000">
                <a:alpha val="60000"/>
              </a:srgbClr>
            </a:outerShdw>
          </a:effectLst>
        </p:spPr>
        <p:txBody>
          <a:bodyPr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buClr>
                <a:srgbClr val="FEFEFE"/>
              </a:buClr>
              <a:buSzPct val="25000"/>
              <a:buFont typeface="Questrial"/>
              <a:buNone/>
            </a:pPr>
            <a:r>
              <a:rPr lang="en-IN" sz="4400" b="1" dirty="0">
                <a:solidFill>
                  <a:srgbClr val="FEFEFE"/>
                </a:solidFill>
                <a:latin typeface="Lato Black" panose="020F0502020204030203" pitchFamily="34" charset="0"/>
                <a:ea typeface="Lato Black" panose="020F0502020204030203" pitchFamily="34" charset="0"/>
                <a:cs typeface="Lato Black" panose="020F0502020204030203" pitchFamily="34" charset="0"/>
                <a:sym typeface="Questrial"/>
              </a:rPr>
              <a:t>IEEEXtreme</a:t>
            </a:r>
          </a:p>
        </p:txBody>
      </p:sp>
    </p:spTree>
    <p:extLst>
      <p:ext uri="{BB962C8B-B14F-4D97-AF65-F5344CB8AC3E}">
        <p14:creationId xmlns:p14="http://schemas.microsoft.com/office/powerpoint/2010/main" val="1641226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p:cNvSpPr/>
          <p:nvPr/>
        </p:nvSpPr>
        <p:spPr>
          <a:xfrm rot="10800000">
            <a:off x="6414866" y="0"/>
            <a:ext cx="1171291" cy="1393370"/>
          </a:xfrm>
          <a:prstGeom prst="triangle">
            <a:avLst/>
          </a:prstGeom>
          <a:gradFill flip="none" rotWithShape="1">
            <a:gsLst>
              <a:gs pos="0">
                <a:schemeClr val="accent1">
                  <a:lumMod val="67000"/>
                </a:schemeClr>
              </a:gs>
              <a:gs pos="43000">
                <a:srgbClr val="357192"/>
              </a:gs>
              <a:gs pos="100000">
                <a:srgbClr val="428CB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0"/>
            <a:ext cx="6991351" cy="1393371"/>
          </a:xfrm>
          <a:prstGeom prst="rect">
            <a:avLst/>
          </a:prstGeom>
          <a:gradFill flip="none" rotWithShape="1">
            <a:gsLst>
              <a:gs pos="0">
                <a:srgbClr val="295771"/>
              </a:gs>
              <a:gs pos="99000">
                <a:schemeClr val="accent1">
                  <a:lumMod val="97000"/>
                  <a:lumOff val="3000"/>
                </a:schemeClr>
              </a:gs>
              <a:gs pos="100000">
                <a:srgbClr val="3D82A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Object 3"/>
          <p:cNvGraphicFramePr>
            <a:graphicFrameLocks noChangeAspect="1"/>
          </p:cNvGraphicFramePr>
          <p:nvPr/>
        </p:nvGraphicFramePr>
        <p:xfrm>
          <a:off x="4209142" y="6516912"/>
          <a:ext cx="7982857" cy="350159"/>
        </p:xfrm>
        <a:graphic>
          <a:graphicData uri="http://schemas.openxmlformats.org/presentationml/2006/ole">
            <mc:AlternateContent xmlns:mc="http://schemas.openxmlformats.org/markup-compatibility/2006">
              <mc:Choice xmlns:v="urn:schemas-microsoft-com:vml" Requires="v">
                <p:oleObj spid="_x0000_s5171" name="Image" r:id="rId3" imgW="3809520" imgH="3174480" progId="Photoshop.Image.13">
                  <p:embed/>
                </p:oleObj>
              </mc:Choice>
              <mc:Fallback>
                <p:oleObj name="Image" r:id="rId3" imgW="3809520" imgH="3174480" progId="Photoshop.Image.13">
                  <p:embed/>
                  <p:pic>
                    <p:nvPicPr>
                      <p:cNvPr id="4" name="Object 3"/>
                      <p:cNvPicPr/>
                      <p:nvPr/>
                    </p:nvPicPr>
                    <p:blipFill>
                      <a:blip r:embed="rId4"/>
                      <a:stretch>
                        <a:fillRect/>
                      </a:stretch>
                    </p:blipFill>
                    <p:spPr>
                      <a:xfrm>
                        <a:off x="4209142" y="6516912"/>
                        <a:ext cx="7982857" cy="350159"/>
                      </a:xfrm>
                      <a:prstGeom prst="rect">
                        <a:avLst/>
                      </a:prstGeom>
                    </p:spPr>
                  </p:pic>
                </p:oleObj>
              </mc:Fallback>
            </mc:AlternateContent>
          </a:graphicData>
        </a:graphic>
      </p:graphicFrame>
      <p:sp>
        <p:nvSpPr>
          <p:cNvPr id="6" name="Isosceles Triangle 5"/>
          <p:cNvSpPr/>
          <p:nvPr/>
        </p:nvSpPr>
        <p:spPr>
          <a:xfrm>
            <a:off x="3780970" y="6516912"/>
            <a:ext cx="856343" cy="343347"/>
          </a:xfrm>
          <a:prstGeom prst="triangle">
            <a:avLst/>
          </a:prstGeom>
          <a:solidFill>
            <a:srgbClr val="E17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8" name="Shape 149"/>
          <p:cNvSpPr txBox="1">
            <a:spLocks/>
          </p:cNvSpPr>
          <p:nvPr/>
        </p:nvSpPr>
        <p:spPr>
          <a:xfrm>
            <a:off x="136072" y="1010022"/>
            <a:ext cx="10554574" cy="3636511"/>
          </a:xfrm>
          <a:prstGeom prst="rect">
            <a:avLst/>
          </a:prstGeom>
          <a:noFill/>
          <a:ln>
            <a:noFill/>
          </a:ln>
          <a:effectLst>
            <a:outerShdw blurRad="50799">
              <a:srgbClr val="000000">
                <a:alpha val="40000"/>
              </a:srgbClr>
            </a:outerShdw>
          </a:effectLst>
        </p:spPr>
        <p:txBody>
          <a:bodyPr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342900" indent="-342900" algn="just">
              <a:buClr>
                <a:schemeClr val="accent1"/>
              </a:buClr>
              <a:buSzPct val="100000"/>
              <a:buFont typeface="Noto Sans Symbols"/>
              <a:buChar char="❑"/>
            </a:pPr>
            <a:r>
              <a:rPr lang="en-IN" sz="2400" dirty="0">
                <a:solidFill>
                  <a:schemeClr val="tx1"/>
                </a:solidFill>
                <a:latin typeface="Questrial"/>
                <a:ea typeface="Questrial"/>
                <a:cs typeface="Questrial"/>
                <a:sym typeface="Questrial"/>
              </a:rPr>
              <a:t>IEEEXtreme began in 2006, has been hosted for 9 different years, </a:t>
            </a:r>
          </a:p>
          <a:p>
            <a:pPr algn="just">
              <a:buClr>
                <a:schemeClr val="accent1"/>
              </a:buClr>
              <a:buSzPct val="100000"/>
            </a:pPr>
            <a:r>
              <a:rPr lang="en-IN" sz="2400" dirty="0">
                <a:solidFill>
                  <a:schemeClr val="tx1"/>
                </a:solidFill>
                <a:latin typeface="Questrial"/>
                <a:ea typeface="Questrial"/>
                <a:cs typeface="Questrial"/>
                <a:sym typeface="Questrial"/>
              </a:rPr>
              <a:t>      and will enjoy its 10th year of competition in October, 2016. </a:t>
            </a:r>
          </a:p>
          <a:p>
            <a:pPr marL="342900" indent="-342900" algn="just">
              <a:spcBef>
                <a:spcPts val="1080"/>
              </a:spcBef>
              <a:buClr>
                <a:schemeClr val="accent1"/>
              </a:buClr>
              <a:buSzPct val="100000"/>
              <a:buFont typeface="Noto Sans Symbols"/>
              <a:buChar char="❑"/>
            </a:pPr>
            <a:r>
              <a:rPr lang="en-IN" sz="2400" dirty="0">
                <a:solidFill>
                  <a:schemeClr val="tx1"/>
                </a:solidFill>
                <a:latin typeface="Questrial"/>
                <a:ea typeface="Questrial"/>
                <a:cs typeface="Questrial"/>
                <a:sym typeface="Questrial"/>
              </a:rPr>
              <a:t>The first competition in 2006 attracted 47 teams with 150 participants. </a:t>
            </a:r>
          </a:p>
          <a:p>
            <a:pPr marL="342900" indent="-342900" algn="just">
              <a:spcBef>
                <a:spcPts val="1080"/>
              </a:spcBef>
              <a:buClr>
                <a:schemeClr val="accent1"/>
              </a:buClr>
              <a:buSzPct val="100000"/>
              <a:buFont typeface="Noto Sans Symbols"/>
              <a:buChar char="❑"/>
            </a:pPr>
            <a:r>
              <a:rPr lang="en-IN" sz="2400" dirty="0">
                <a:solidFill>
                  <a:schemeClr val="tx1"/>
                </a:solidFill>
                <a:latin typeface="Questrial"/>
                <a:ea typeface="Questrial"/>
                <a:cs typeface="Questrial"/>
                <a:sym typeface="Questrial"/>
              </a:rPr>
              <a:t>The most recent iteration of IEEEXtreme, in 2015, enjoyed the registration of over 2,477 teams, participation of over 1,900 teams, 6,400+ student competitors, 600+ proctors, and 100+ volunteers around the world.</a:t>
            </a:r>
          </a:p>
        </p:txBody>
      </p:sp>
      <p:sp>
        <p:nvSpPr>
          <p:cNvPr id="9" name="Shape 148"/>
          <p:cNvSpPr txBox="1">
            <a:spLocks/>
          </p:cNvSpPr>
          <p:nvPr/>
        </p:nvSpPr>
        <p:spPr>
          <a:xfrm>
            <a:off x="504256" y="39572"/>
            <a:ext cx="10571997" cy="970450"/>
          </a:xfrm>
          <a:prstGeom prst="rect">
            <a:avLst/>
          </a:prstGeom>
          <a:noFill/>
          <a:ln>
            <a:noFill/>
          </a:ln>
          <a:effectLst>
            <a:outerShdw blurRad="50799">
              <a:srgbClr val="000000">
                <a:alpha val="60000"/>
              </a:srgbClr>
            </a:outerShdw>
          </a:effectLst>
        </p:spPr>
        <p:txBody>
          <a:bodyPr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buClr>
                <a:srgbClr val="FEFEFE"/>
              </a:buClr>
              <a:buSzPct val="25000"/>
              <a:buFont typeface="Questrial"/>
              <a:buNone/>
            </a:pPr>
            <a:r>
              <a:rPr lang="en-IN" sz="4400" b="1" dirty="0">
                <a:solidFill>
                  <a:srgbClr val="FEFEFE"/>
                </a:solidFill>
                <a:latin typeface="Lato Black" panose="020F0502020204030203" pitchFamily="34" charset="0"/>
                <a:ea typeface="Lato Black" panose="020F0502020204030203" pitchFamily="34" charset="0"/>
                <a:cs typeface="Lato Black" panose="020F0502020204030203" pitchFamily="34" charset="0"/>
                <a:sym typeface="Questrial"/>
              </a:rPr>
              <a:t>History</a:t>
            </a:r>
          </a:p>
        </p:txBody>
      </p:sp>
      <p:sp>
        <p:nvSpPr>
          <p:cNvPr id="5" name="AutoShape 29" descr="Indeedprime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151" name="Picture 31" descr="Logicnp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0359" y="4661280"/>
            <a:ext cx="2286000" cy="600076"/>
          </a:xfrm>
          <a:prstGeom prst="rect">
            <a:avLst/>
          </a:prstGeom>
          <a:noFill/>
          <a:extLst>
            <a:ext uri="{909E8E84-426E-40DD-AFC4-6F175D3DCCD1}">
              <a14:hiddenFill xmlns:a14="http://schemas.microsoft.com/office/drawing/2010/main">
                <a:solidFill>
                  <a:srgbClr val="FFFFFF"/>
                </a:solidFill>
              </a14:hiddenFill>
            </a:ext>
          </a:extLst>
        </p:spPr>
      </p:pic>
      <p:pic>
        <p:nvPicPr>
          <p:cNvPr id="5153" name="Picture 33" descr="Indeedprime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9787" y="4157192"/>
            <a:ext cx="2781300" cy="600076"/>
          </a:xfrm>
          <a:prstGeom prst="rect">
            <a:avLst/>
          </a:prstGeom>
          <a:noFill/>
          <a:extLst>
            <a:ext uri="{909E8E84-426E-40DD-AFC4-6F175D3DCCD1}">
              <a14:hiddenFill xmlns:a14="http://schemas.microsoft.com/office/drawing/2010/main">
                <a:solidFill>
                  <a:srgbClr val="FFFFFF"/>
                </a:solidFill>
              </a14:hiddenFill>
            </a:ext>
          </a:extLst>
        </p:spPr>
      </p:pic>
      <p:pic>
        <p:nvPicPr>
          <p:cNvPr id="5155" name="Picture 35" descr="Das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9787" y="5385046"/>
            <a:ext cx="2434658" cy="388109"/>
          </a:xfrm>
          <a:prstGeom prst="rect">
            <a:avLst/>
          </a:prstGeom>
          <a:noFill/>
          <a:extLst>
            <a:ext uri="{909E8E84-426E-40DD-AFC4-6F175D3DCCD1}">
              <a14:hiddenFill xmlns:a14="http://schemas.microsoft.com/office/drawing/2010/main">
                <a:solidFill>
                  <a:srgbClr val="FFFFFF"/>
                </a:solidFill>
              </a14:hiddenFill>
            </a:ext>
          </a:extLst>
        </p:spPr>
      </p:pic>
      <p:pic>
        <p:nvPicPr>
          <p:cNvPr id="5157" name="Picture 37" descr="Kellerman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37313" y="5451479"/>
            <a:ext cx="1776464" cy="643352"/>
          </a:xfrm>
          <a:prstGeom prst="rect">
            <a:avLst/>
          </a:prstGeom>
          <a:noFill/>
          <a:extLst>
            <a:ext uri="{909E8E84-426E-40DD-AFC4-6F175D3DCCD1}">
              <a14:hiddenFill xmlns:a14="http://schemas.microsoft.com/office/drawing/2010/main">
                <a:solidFill>
                  <a:srgbClr val="FFFFFF"/>
                </a:solidFill>
              </a14:hiddenFill>
            </a:ext>
          </a:extLst>
        </p:spPr>
      </p:pic>
      <p:pic>
        <p:nvPicPr>
          <p:cNvPr id="5159" name="Picture 39" descr="Oreilly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76645" y="5301899"/>
            <a:ext cx="1847850" cy="514351"/>
          </a:xfrm>
          <a:prstGeom prst="rect">
            <a:avLst/>
          </a:prstGeom>
          <a:noFill/>
          <a:extLst>
            <a:ext uri="{909E8E84-426E-40DD-AFC4-6F175D3DCCD1}">
              <a14:hiddenFill xmlns:a14="http://schemas.microsoft.com/office/drawing/2010/main">
                <a:solidFill>
                  <a:srgbClr val="FFFFFF"/>
                </a:solidFill>
              </a14:hiddenFill>
            </a:ext>
          </a:extLst>
        </p:spPr>
      </p:pic>
      <p:pic>
        <p:nvPicPr>
          <p:cNvPr id="5161" name="Picture 41" descr="Nokialog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25358" y="4146470"/>
            <a:ext cx="3810000" cy="1000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6105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Shape 125" descr="https://scontent.fmaa1-2.fna.fbcdn.net/v/t1.0-9/13254094_1341228259224245_6273462106322336396_n.png?oh=f5e660aad82260ad6979ae86b965ee3e&amp;oe=58228B91"/>
          <p:cNvPicPr preferRelativeResize="0"/>
          <p:nvPr/>
        </p:nvPicPr>
        <p:blipFill rotWithShape="1">
          <a:blip r:embed="rId3">
            <a:alphaModFix/>
          </a:blip>
          <a:srcRect l="74345" t="47620" b="14429"/>
          <a:stretch/>
        </p:blipFill>
        <p:spPr>
          <a:xfrm>
            <a:off x="4718024" y="5267105"/>
            <a:ext cx="2282487" cy="1249807"/>
          </a:xfrm>
          <a:prstGeom prst="rect">
            <a:avLst/>
          </a:prstGeom>
          <a:noFill/>
          <a:ln>
            <a:noFill/>
          </a:ln>
        </p:spPr>
      </p:pic>
      <p:sp>
        <p:nvSpPr>
          <p:cNvPr id="2" name="Isosceles Triangle 1"/>
          <p:cNvSpPr/>
          <p:nvPr/>
        </p:nvSpPr>
        <p:spPr>
          <a:xfrm rot="10800000">
            <a:off x="6414866" y="0"/>
            <a:ext cx="1171291" cy="1393370"/>
          </a:xfrm>
          <a:prstGeom prst="triangle">
            <a:avLst/>
          </a:prstGeom>
          <a:gradFill flip="none" rotWithShape="1">
            <a:gsLst>
              <a:gs pos="0">
                <a:schemeClr val="accent1">
                  <a:lumMod val="67000"/>
                </a:schemeClr>
              </a:gs>
              <a:gs pos="43000">
                <a:srgbClr val="357192"/>
              </a:gs>
              <a:gs pos="100000">
                <a:srgbClr val="428CB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0"/>
            <a:ext cx="6991351" cy="1393371"/>
          </a:xfrm>
          <a:prstGeom prst="rect">
            <a:avLst/>
          </a:prstGeom>
          <a:gradFill flip="none" rotWithShape="1">
            <a:gsLst>
              <a:gs pos="0">
                <a:srgbClr val="295771"/>
              </a:gs>
              <a:gs pos="99000">
                <a:schemeClr val="accent1">
                  <a:lumMod val="97000"/>
                  <a:lumOff val="3000"/>
                </a:schemeClr>
              </a:gs>
              <a:gs pos="100000">
                <a:srgbClr val="3D82A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Object 3"/>
          <p:cNvGraphicFramePr>
            <a:graphicFrameLocks noChangeAspect="1"/>
          </p:cNvGraphicFramePr>
          <p:nvPr/>
        </p:nvGraphicFramePr>
        <p:xfrm>
          <a:off x="4209142" y="6516912"/>
          <a:ext cx="7982857" cy="350159"/>
        </p:xfrm>
        <a:graphic>
          <a:graphicData uri="http://schemas.openxmlformats.org/presentationml/2006/ole">
            <mc:AlternateContent xmlns:mc="http://schemas.openxmlformats.org/markup-compatibility/2006">
              <mc:Choice xmlns:v="urn:schemas-microsoft-com:vml" Requires="v">
                <p:oleObj spid="_x0000_s6182" name="Image" r:id="rId4" imgW="3809520" imgH="3174480" progId="Photoshop.Image.13">
                  <p:embed/>
                </p:oleObj>
              </mc:Choice>
              <mc:Fallback>
                <p:oleObj name="Image" r:id="rId4" imgW="3809520" imgH="3174480" progId="Photoshop.Image.13">
                  <p:embed/>
                  <p:pic>
                    <p:nvPicPr>
                      <p:cNvPr id="4" name="Object 3"/>
                      <p:cNvPicPr/>
                      <p:nvPr/>
                    </p:nvPicPr>
                    <p:blipFill>
                      <a:blip r:embed="rId5"/>
                      <a:stretch>
                        <a:fillRect/>
                      </a:stretch>
                    </p:blipFill>
                    <p:spPr>
                      <a:xfrm>
                        <a:off x="4209142" y="6516912"/>
                        <a:ext cx="7982857" cy="350159"/>
                      </a:xfrm>
                      <a:prstGeom prst="rect">
                        <a:avLst/>
                      </a:prstGeom>
                    </p:spPr>
                  </p:pic>
                </p:oleObj>
              </mc:Fallback>
            </mc:AlternateContent>
          </a:graphicData>
        </a:graphic>
      </p:graphicFrame>
      <p:sp>
        <p:nvSpPr>
          <p:cNvPr id="6" name="Isosceles Triangle 5"/>
          <p:cNvSpPr/>
          <p:nvPr/>
        </p:nvSpPr>
        <p:spPr>
          <a:xfrm>
            <a:off x="3780970" y="6516912"/>
            <a:ext cx="856343" cy="343347"/>
          </a:xfrm>
          <a:prstGeom prst="triangle">
            <a:avLst/>
          </a:prstGeom>
          <a:solidFill>
            <a:srgbClr val="E17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8" name="Shape 154"/>
          <p:cNvSpPr txBox="1">
            <a:spLocks/>
          </p:cNvSpPr>
          <p:nvPr/>
        </p:nvSpPr>
        <p:spPr>
          <a:xfrm>
            <a:off x="651504" y="94806"/>
            <a:ext cx="10571997" cy="970450"/>
          </a:xfrm>
          <a:prstGeom prst="rect">
            <a:avLst/>
          </a:prstGeom>
          <a:noFill/>
          <a:ln>
            <a:noFill/>
          </a:ln>
          <a:effectLst>
            <a:outerShdw blurRad="50799">
              <a:srgbClr val="000000">
                <a:alpha val="60000"/>
              </a:srgbClr>
            </a:outerShdw>
          </a:effectLst>
        </p:spPr>
        <p:txBody>
          <a:bodyPr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buClr>
                <a:srgbClr val="FEFEFE"/>
              </a:buClr>
              <a:buSzPct val="25000"/>
              <a:buFont typeface="Questrial"/>
              <a:buNone/>
            </a:pPr>
            <a:r>
              <a:rPr lang="en-IN" sz="4400" b="1" dirty="0">
                <a:solidFill>
                  <a:srgbClr val="FEFEFE"/>
                </a:solidFill>
                <a:latin typeface="Lato Black" panose="020F0502020204030203" pitchFamily="34" charset="0"/>
                <a:ea typeface="Lato Black" panose="020F0502020204030203" pitchFamily="34" charset="0"/>
                <a:cs typeface="Lato Black" panose="020F0502020204030203" pitchFamily="34" charset="0"/>
                <a:sym typeface="Questrial"/>
              </a:rPr>
              <a:t>Format</a:t>
            </a:r>
          </a:p>
        </p:txBody>
      </p:sp>
      <p:sp>
        <p:nvSpPr>
          <p:cNvPr id="9" name="Shape 155"/>
          <p:cNvSpPr txBox="1">
            <a:spLocks/>
          </p:cNvSpPr>
          <p:nvPr/>
        </p:nvSpPr>
        <p:spPr>
          <a:xfrm>
            <a:off x="504256" y="1536101"/>
            <a:ext cx="10554600" cy="4374900"/>
          </a:xfrm>
          <a:prstGeom prst="rect">
            <a:avLst/>
          </a:prstGeom>
          <a:noFill/>
          <a:ln>
            <a:noFill/>
          </a:ln>
          <a:effectLst>
            <a:outerShdw blurRad="50799">
              <a:srgbClr val="000000">
                <a:alpha val="40000"/>
              </a:srgbClr>
            </a:outerShdw>
          </a:effectLst>
        </p:spPr>
        <p:txBody>
          <a:bodyPr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342900" indent="-381000">
              <a:buClr>
                <a:schemeClr val="accent1"/>
              </a:buClr>
              <a:buSzPct val="100000"/>
              <a:buFont typeface="Wingdings" panose="05000000000000000000" pitchFamily="2" charset="2"/>
              <a:buChar char="q"/>
            </a:pPr>
            <a:r>
              <a:rPr lang="en-IN" sz="2000" dirty="0">
                <a:solidFill>
                  <a:schemeClr val="tx1"/>
                </a:solidFill>
                <a:latin typeface="Questrial"/>
                <a:ea typeface="Questrial"/>
                <a:cs typeface="Questrial"/>
                <a:sym typeface="Questrial"/>
              </a:rPr>
              <a:t>Teams of up to three student IEEE members </a:t>
            </a:r>
          </a:p>
          <a:p>
            <a:pPr marL="342900" indent="-381000">
              <a:spcBef>
                <a:spcPts val="960"/>
              </a:spcBef>
              <a:buClr>
                <a:schemeClr val="accent1"/>
              </a:buClr>
              <a:buSzPct val="100000"/>
              <a:buFont typeface="Wingdings" panose="05000000000000000000" pitchFamily="2" charset="2"/>
              <a:buChar char="q"/>
            </a:pPr>
            <a:r>
              <a:rPr lang="en-IN" sz="2000" dirty="0">
                <a:solidFill>
                  <a:schemeClr val="tx1"/>
                </a:solidFill>
                <a:latin typeface="Questrial"/>
                <a:ea typeface="Questrial"/>
                <a:cs typeface="Questrial"/>
                <a:sym typeface="Questrial"/>
              </a:rPr>
              <a:t>Solve a sets of programming problems over 24 hours, starting at 0:00 GMT on the competition date.</a:t>
            </a:r>
          </a:p>
          <a:p>
            <a:pPr marL="342900" indent="-381000">
              <a:spcBef>
                <a:spcPts val="960"/>
              </a:spcBef>
              <a:buClr>
                <a:schemeClr val="accent1"/>
              </a:buClr>
              <a:buSzPct val="100000"/>
              <a:buFont typeface="Wingdings" panose="05000000000000000000" pitchFamily="2" charset="2"/>
              <a:buChar char="q"/>
            </a:pPr>
            <a:r>
              <a:rPr lang="en-IN" sz="2000" dirty="0">
                <a:solidFill>
                  <a:schemeClr val="tx1"/>
                </a:solidFill>
                <a:latin typeface="Questrial"/>
                <a:ea typeface="Questrial"/>
                <a:cs typeface="Questrial"/>
                <a:sym typeface="Questrial"/>
              </a:rPr>
              <a:t>All teams receive the same problems to solve and are expected to solve the problems without direct outside consultation. </a:t>
            </a:r>
          </a:p>
          <a:p>
            <a:pPr marL="342900" indent="-381000">
              <a:spcBef>
                <a:spcPts val="960"/>
              </a:spcBef>
              <a:buClr>
                <a:schemeClr val="accent1"/>
              </a:buClr>
              <a:buSzPct val="100000"/>
              <a:buFont typeface="Wingdings" panose="05000000000000000000" pitchFamily="2" charset="2"/>
              <a:buChar char="q"/>
            </a:pPr>
            <a:r>
              <a:rPr lang="en-IN" sz="2000" dirty="0">
                <a:solidFill>
                  <a:schemeClr val="tx1"/>
                </a:solidFill>
                <a:latin typeface="Questrial"/>
                <a:ea typeface="Questrial"/>
                <a:cs typeface="Questrial"/>
                <a:sym typeface="Questrial"/>
              </a:rPr>
              <a:t>Teams don’t need to tackle every problem, but the more they solve, the more points they score. </a:t>
            </a:r>
          </a:p>
          <a:p>
            <a:pPr marL="342900" indent="-381000">
              <a:spcBef>
                <a:spcPts val="960"/>
              </a:spcBef>
              <a:buClr>
                <a:schemeClr val="accent1"/>
              </a:buClr>
              <a:buSzPct val="100000"/>
              <a:buFont typeface="Wingdings" panose="05000000000000000000" pitchFamily="2" charset="2"/>
              <a:buChar char="q"/>
            </a:pPr>
            <a:r>
              <a:rPr lang="en-IN" sz="2000" dirty="0">
                <a:solidFill>
                  <a:schemeClr val="tx1"/>
                </a:solidFill>
                <a:latin typeface="Questrial"/>
                <a:ea typeface="Questrial"/>
                <a:cs typeface="Questrial"/>
                <a:sym typeface="Questrial"/>
              </a:rPr>
              <a:t>Students submit their solutions using an online tool, which has been </a:t>
            </a:r>
            <a:r>
              <a:rPr lang="en-IN" sz="2000" u="sng" dirty="0" err="1">
                <a:solidFill>
                  <a:schemeClr val="tx1"/>
                </a:solidFill>
                <a:latin typeface="Questrial"/>
                <a:ea typeface="Questrial"/>
                <a:cs typeface="Questrial"/>
                <a:sym typeface="Questrial"/>
                <a:hlinkClick r:id="rId6"/>
              </a:rPr>
              <a:t>HackerRank</a:t>
            </a:r>
            <a:r>
              <a:rPr lang="en-IN" sz="2000" dirty="0">
                <a:solidFill>
                  <a:schemeClr val="tx1"/>
                </a:solidFill>
                <a:latin typeface="Questrial"/>
                <a:ea typeface="Questrial"/>
                <a:cs typeface="Questrial"/>
                <a:sym typeface="Questrial"/>
              </a:rPr>
              <a:t> in recent years. Points are awarded based on how the problem was solved, the time it took, and its difficulty. Higher-grade IEEE members serve as judges and proctors for the competition.</a:t>
            </a:r>
          </a:p>
        </p:txBody>
      </p:sp>
    </p:spTree>
    <p:extLst>
      <p:ext uri="{BB962C8B-B14F-4D97-AF65-F5344CB8AC3E}">
        <p14:creationId xmlns:p14="http://schemas.microsoft.com/office/powerpoint/2010/main" val="2161877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p:cNvSpPr/>
          <p:nvPr/>
        </p:nvSpPr>
        <p:spPr>
          <a:xfrm rot="10800000">
            <a:off x="6414866" y="0"/>
            <a:ext cx="1171291" cy="1393370"/>
          </a:xfrm>
          <a:prstGeom prst="triangle">
            <a:avLst/>
          </a:prstGeom>
          <a:gradFill flip="none" rotWithShape="1">
            <a:gsLst>
              <a:gs pos="0">
                <a:schemeClr val="accent1">
                  <a:lumMod val="67000"/>
                </a:schemeClr>
              </a:gs>
              <a:gs pos="43000">
                <a:srgbClr val="357192"/>
              </a:gs>
              <a:gs pos="100000">
                <a:srgbClr val="428CB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0"/>
            <a:ext cx="6991351" cy="1393371"/>
          </a:xfrm>
          <a:prstGeom prst="rect">
            <a:avLst/>
          </a:prstGeom>
          <a:gradFill flip="none" rotWithShape="1">
            <a:gsLst>
              <a:gs pos="0">
                <a:srgbClr val="295771"/>
              </a:gs>
              <a:gs pos="99000">
                <a:schemeClr val="accent1">
                  <a:lumMod val="97000"/>
                  <a:lumOff val="3000"/>
                </a:schemeClr>
              </a:gs>
              <a:gs pos="100000">
                <a:srgbClr val="3D82A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Object 3"/>
          <p:cNvGraphicFramePr>
            <a:graphicFrameLocks noChangeAspect="1"/>
          </p:cNvGraphicFramePr>
          <p:nvPr/>
        </p:nvGraphicFramePr>
        <p:xfrm>
          <a:off x="4209142" y="6516912"/>
          <a:ext cx="7982857" cy="350159"/>
        </p:xfrm>
        <a:graphic>
          <a:graphicData uri="http://schemas.openxmlformats.org/presentationml/2006/ole">
            <mc:AlternateContent xmlns:mc="http://schemas.openxmlformats.org/markup-compatibility/2006">
              <mc:Choice xmlns:v="urn:schemas-microsoft-com:vml" Requires="v">
                <p:oleObj spid="_x0000_s7207" name="Image" r:id="rId3" imgW="3809520" imgH="3174480" progId="Photoshop.Image.13">
                  <p:embed/>
                </p:oleObj>
              </mc:Choice>
              <mc:Fallback>
                <p:oleObj name="Image" r:id="rId3" imgW="3809520" imgH="3174480" progId="Photoshop.Image.13">
                  <p:embed/>
                  <p:pic>
                    <p:nvPicPr>
                      <p:cNvPr id="4" name="Object 3"/>
                      <p:cNvPicPr/>
                      <p:nvPr/>
                    </p:nvPicPr>
                    <p:blipFill>
                      <a:blip r:embed="rId4"/>
                      <a:stretch>
                        <a:fillRect/>
                      </a:stretch>
                    </p:blipFill>
                    <p:spPr>
                      <a:xfrm>
                        <a:off x="4209142" y="6516912"/>
                        <a:ext cx="7982857" cy="350159"/>
                      </a:xfrm>
                      <a:prstGeom prst="rect">
                        <a:avLst/>
                      </a:prstGeom>
                    </p:spPr>
                  </p:pic>
                </p:oleObj>
              </mc:Fallback>
            </mc:AlternateContent>
          </a:graphicData>
        </a:graphic>
      </p:graphicFrame>
      <p:sp>
        <p:nvSpPr>
          <p:cNvPr id="6" name="Isosceles Triangle 5"/>
          <p:cNvSpPr/>
          <p:nvPr/>
        </p:nvSpPr>
        <p:spPr>
          <a:xfrm>
            <a:off x="3780970" y="6516912"/>
            <a:ext cx="856343" cy="343347"/>
          </a:xfrm>
          <a:prstGeom prst="triangle">
            <a:avLst/>
          </a:prstGeom>
          <a:solidFill>
            <a:srgbClr val="E17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9" name="Shape 161"/>
          <p:cNvSpPr txBox="1">
            <a:spLocks/>
          </p:cNvSpPr>
          <p:nvPr/>
        </p:nvSpPr>
        <p:spPr>
          <a:xfrm>
            <a:off x="504256" y="70892"/>
            <a:ext cx="10572000" cy="970500"/>
          </a:xfrm>
          <a:prstGeom prst="rect">
            <a:avLst/>
          </a:prstGeom>
          <a:noFill/>
          <a:ln>
            <a:noFill/>
          </a:ln>
          <a:effectLst>
            <a:outerShdw blurRad="50799">
              <a:srgbClr val="000000">
                <a:alpha val="60000"/>
              </a:srgbClr>
            </a:outerShdw>
          </a:effectLst>
        </p:spPr>
        <p:txBody>
          <a:bodyPr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buClr>
                <a:srgbClr val="FEFEFE"/>
              </a:buClr>
              <a:buSzPct val="25000"/>
              <a:buFont typeface="Questrial"/>
              <a:buNone/>
            </a:pPr>
            <a:r>
              <a:rPr lang="en-IN" sz="4400" b="1" dirty="0">
                <a:solidFill>
                  <a:srgbClr val="FEFEFE"/>
                </a:solidFill>
                <a:latin typeface="Lato Black" panose="020F0502020204030203" pitchFamily="34" charset="0"/>
                <a:ea typeface="Lato Black" panose="020F0502020204030203" pitchFamily="34" charset="0"/>
                <a:cs typeface="Lato Black" panose="020F0502020204030203" pitchFamily="34" charset="0"/>
              </a:rPr>
              <a:t>IEEEXtreme Stats</a:t>
            </a:r>
          </a:p>
        </p:txBody>
      </p:sp>
      <p:graphicFrame>
        <p:nvGraphicFramePr>
          <p:cNvPr id="18" name="Chart 17"/>
          <p:cNvGraphicFramePr/>
          <p:nvPr>
            <p:extLst>
              <p:ext uri="{D42A27DB-BD31-4B8C-83A1-F6EECF244321}">
                <p14:modId xmlns:p14="http://schemas.microsoft.com/office/powerpoint/2010/main" val="1005542600"/>
              </p:ext>
            </p:extLst>
          </p:nvPr>
        </p:nvGraphicFramePr>
        <p:xfrm>
          <a:off x="504256" y="1403789"/>
          <a:ext cx="8128000" cy="51283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054664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849585" y="1515064"/>
            <a:ext cx="4916715" cy="4975348"/>
          </a:xfrm>
          <a:prstGeom prst="rect">
            <a:avLst/>
          </a:prstGeom>
        </p:spPr>
      </p:pic>
      <p:sp>
        <p:nvSpPr>
          <p:cNvPr id="3" name="Isosceles Triangle 2"/>
          <p:cNvSpPr/>
          <p:nvPr/>
        </p:nvSpPr>
        <p:spPr>
          <a:xfrm rot="10800000">
            <a:off x="6414866" y="0"/>
            <a:ext cx="1171291" cy="1393370"/>
          </a:xfrm>
          <a:prstGeom prst="triangle">
            <a:avLst/>
          </a:prstGeom>
          <a:gradFill flip="none" rotWithShape="1">
            <a:gsLst>
              <a:gs pos="0">
                <a:schemeClr val="accent1">
                  <a:lumMod val="67000"/>
                </a:schemeClr>
              </a:gs>
              <a:gs pos="43000">
                <a:srgbClr val="357192"/>
              </a:gs>
              <a:gs pos="100000">
                <a:srgbClr val="428CB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0"/>
            <a:ext cx="6991351" cy="1393371"/>
          </a:xfrm>
          <a:prstGeom prst="rect">
            <a:avLst/>
          </a:prstGeom>
          <a:gradFill flip="none" rotWithShape="1">
            <a:gsLst>
              <a:gs pos="0">
                <a:srgbClr val="295771"/>
              </a:gs>
              <a:gs pos="99000">
                <a:schemeClr val="accent1">
                  <a:lumMod val="97000"/>
                  <a:lumOff val="3000"/>
                </a:schemeClr>
              </a:gs>
              <a:gs pos="100000">
                <a:srgbClr val="3D82A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Object 4"/>
          <p:cNvGraphicFramePr>
            <a:graphicFrameLocks noChangeAspect="1"/>
          </p:cNvGraphicFramePr>
          <p:nvPr/>
        </p:nvGraphicFramePr>
        <p:xfrm>
          <a:off x="4209142" y="6516912"/>
          <a:ext cx="7982857" cy="350159"/>
        </p:xfrm>
        <a:graphic>
          <a:graphicData uri="http://schemas.openxmlformats.org/presentationml/2006/ole">
            <mc:AlternateContent xmlns:mc="http://schemas.openxmlformats.org/markup-compatibility/2006">
              <mc:Choice xmlns:v="urn:schemas-microsoft-com:vml" Requires="v">
                <p:oleObj spid="_x0000_s15377" name="Image" r:id="rId4" imgW="3809520" imgH="3174480" progId="Photoshop.Image.13">
                  <p:embed/>
                </p:oleObj>
              </mc:Choice>
              <mc:Fallback>
                <p:oleObj name="Image" r:id="rId4" imgW="3809520" imgH="3174480" progId="Photoshop.Image.13">
                  <p:embed/>
                  <p:pic>
                    <p:nvPicPr>
                      <p:cNvPr id="4" name="Object 3"/>
                      <p:cNvPicPr/>
                      <p:nvPr/>
                    </p:nvPicPr>
                    <p:blipFill>
                      <a:blip r:embed="rId5"/>
                      <a:stretch>
                        <a:fillRect/>
                      </a:stretch>
                    </p:blipFill>
                    <p:spPr>
                      <a:xfrm>
                        <a:off x="4209142" y="6516912"/>
                        <a:ext cx="7982857" cy="350159"/>
                      </a:xfrm>
                      <a:prstGeom prst="rect">
                        <a:avLst/>
                      </a:prstGeom>
                    </p:spPr>
                  </p:pic>
                </p:oleObj>
              </mc:Fallback>
            </mc:AlternateContent>
          </a:graphicData>
        </a:graphic>
      </p:graphicFrame>
      <p:sp>
        <p:nvSpPr>
          <p:cNvPr id="6" name="Isosceles Triangle 5"/>
          <p:cNvSpPr/>
          <p:nvPr/>
        </p:nvSpPr>
        <p:spPr>
          <a:xfrm>
            <a:off x="3780970" y="6516912"/>
            <a:ext cx="856343" cy="343347"/>
          </a:xfrm>
          <a:prstGeom prst="triangle">
            <a:avLst/>
          </a:prstGeom>
          <a:solidFill>
            <a:srgbClr val="E17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8" name="Shape 161"/>
          <p:cNvSpPr txBox="1">
            <a:spLocks/>
          </p:cNvSpPr>
          <p:nvPr/>
        </p:nvSpPr>
        <p:spPr>
          <a:xfrm>
            <a:off x="504256" y="70892"/>
            <a:ext cx="10572000" cy="970500"/>
          </a:xfrm>
          <a:prstGeom prst="rect">
            <a:avLst/>
          </a:prstGeom>
          <a:noFill/>
          <a:ln>
            <a:noFill/>
          </a:ln>
          <a:effectLst>
            <a:outerShdw blurRad="50799">
              <a:srgbClr val="000000">
                <a:alpha val="60000"/>
              </a:srgbClr>
            </a:outerShdw>
          </a:effectLst>
        </p:spPr>
        <p:txBody>
          <a:bodyPr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buClr>
                <a:srgbClr val="FEFEFE"/>
              </a:buClr>
              <a:buSzPct val="25000"/>
              <a:buFont typeface="Questrial"/>
              <a:buNone/>
            </a:pPr>
            <a:r>
              <a:rPr lang="en-IN" sz="4400" b="1" dirty="0">
                <a:solidFill>
                  <a:srgbClr val="FEFEFE"/>
                </a:solidFill>
                <a:latin typeface="Lato Black" panose="020F0502020204030203" pitchFamily="34" charset="0"/>
                <a:ea typeface="Lato Black" panose="020F0502020204030203" pitchFamily="34" charset="0"/>
                <a:cs typeface="Lato Black" panose="020F0502020204030203" pitchFamily="34" charset="0"/>
              </a:rPr>
              <a:t>IEEEXtreme past winners</a:t>
            </a:r>
          </a:p>
        </p:txBody>
      </p:sp>
      <p:sp>
        <p:nvSpPr>
          <p:cNvPr id="14" name="TextBox 13"/>
          <p:cNvSpPr txBox="1"/>
          <p:nvPr/>
        </p:nvSpPr>
        <p:spPr>
          <a:xfrm>
            <a:off x="436666" y="3139533"/>
            <a:ext cx="4961410" cy="1631216"/>
          </a:xfrm>
          <a:prstGeom prst="rect">
            <a:avLst/>
          </a:prstGeom>
          <a:noFill/>
        </p:spPr>
        <p:txBody>
          <a:bodyPr wrap="square" rtlCol="0">
            <a:spAutoFit/>
          </a:bodyPr>
          <a:lstStyle/>
          <a:p>
            <a:r>
              <a:rPr lang="en-US" altLang="en-US" sz="2400" dirty="0">
                <a:solidFill>
                  <a:schemeClr val="tx1"/>
                </a:solidFill>
                <a:latin typeface="Questrial"/>
                <a:ea typeface="Questrial"/>
                <a:cs typeface="Questrial"/>
              </a:rPr>
              <a:t>Participation is a key to Win!</a:t>
            </a:r>
            <a:br>
              <a:rPr lang="en-US" altLang="en-US" sz="2400" dirty="0">
                <a:solidFill>
                  <a:schemeClr val="tx1"/>
                </a:solidFill>
                <a:latin typeface="Questrial"/>
                <a:ea typeface="Questrial"/>
                <a:cs typeface="Questrial"/>
              </a:rPr>
            </a:br>
            <a:br>
              <a:rPr lang="en-US" altLang="en-US" sz="2400" dirty="0">
                <a:solidFill>
                  <a:schemeClr val="tx1"/>
                </a:solidFill>
                <a:latin typeface="Questrial"/>
                <a:ea typeface="Questrial"/>
                <a:cs typeface="Questrial"/>
              </a:rPr>
            </a:br>
            <a:r>
              <a:rPr lang="en-US" altLang="en-US" sz="2400" dirty="0">
                <a:solidFill>
                  <a:schemeClr val="tx1"/>
                </a:solidFill>
                <a:latin typeface="Questrial"/>
                <a:ea typeface="Questrial"/>
                <a:cs typeface="Questrial"/>
                <a:hlinkClick r:id="rId6"/>
                <a:hlinkMouseOver r:id="rId7"/>
              </a:rPr>
              <a:t>http://xtreme.vtools.ieee.org/</a:t>
            </a:r>
            <a:r>
              <a:rPr lang="en-US" altLang="en-US" sz="2400" dirty="0">
                <a:solidFill>
                  <a:schemeClr val="tx1"/>
                </a:solidFill>
                <a:latin typeface="Questrial"/>
                <a:ea typeface="Questrial"/>
                <a:cs typeface="Questrial"/>
              </a:rPr>
              <a:t> </a:t>
            </a:r>
          </a:p>
          <a:p>
            <a:endParaRPr lang="en-IN" sz="2800" dirty="0"/>
          </a:p>
        </p:txBody>
      </p:sp>
    </p:spTree>
    <p:extLst>
      <p:ext uri="{BB962C8B-B14F-4D97-AF65-F5344CB8AC3E}">
        <p14:creationId xmlns:p14="http://schemas.microsoft.com/office/powerpoint/2010/main" val="7938930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p:cNvSpPr/>
          <p:nvPr/>
        </p:nvSpPr>
        <p:spPr>
          <a:xfrm rot="10800000">
            <a:off x="6414866" y="0"/>
            <a:ext cx="1171291" cy="1393370"/>
          </a:xfrm>
          <a:prstGeom prst="triangle">
            <a:avLst/>
          </a:prstGeom>
          <a:gradFill flip="none" rotWithShape="1">
            <a:gsLst>
              <a:gs pos="0">
                <a:schemeClr val="accent1">
                  <a:lumMod val="67000"/>
                </a:schemeClr>
              </a:gs>
              <a:gs pos="43000">
                <a:srgbClr val="357192"/>
              </a:gs>
              <a:gs pos="100000">
                <a:srgbClr val="428CB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15046"/>
            <a:ext cx="6991351" cy="1393371"/>
          </a:xfrm>
          <a:prstGeom prst="rect">
            <a:avLst/>
          </a:prstGeom>
          <a:gradFill flip="none" rotWithShape="1">
            <a:gsLst>
              <a:gs pos="0">
                <a:srgbClr val="295771"/>
              </a:gs>
              <a:gs pos="99000">
                <a:schemeClr val="accent1">
                  <a:lumMod val="97000"/>
                  <a:lumOff val="3000"/>
                </a:schemeClr>
              </a:gs>
              <a:gs pos="100000">
                <a:srgbClr val="3D82A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Object 3"/>
          <p:cNvGraphicFramePr>
            <a:graphicFrameLocks noChangeAspect="1"/>
          </p:cNvGraphicFramePr>
          <p:nvPr/>
        </p:nvGraphicFramePr>
        <p:xfrm>
          <a:off x="4209142" y="6516912"/>
          <a:ext cx="7982857" cy="350159"/>
        </p:xfrm>
        <a:graphic>
          <a:graphicData uri="http://schemas.openxmlformats.org/presentationml/2006/ole">
            <mc:AlternateContent xmlns:mc="http://schemas.openxmlformats.org/markup-compatibility/2006">
              <mc:Choice xmlns:v="urn:schemas-microsoft-com:vml" Requires="v">
                <p:oleObj spid="_x0000_s16393" name="Image" r:id="rId3" imgW="3809520" imgH="3174480" progId="Photoshop.Image.13">
                  <p:embed/>
                </p:oleObj>
              </mc:Choice>
              <mc:Fallback>
                <p:oleObj name="Image" r:id="rId3" imgW="3809520" imgH="3174480" progId="Photoshop.Image.13">
                  <p:embed/>
                  <p:pic>
                    <p:nvPicPr>
                      <p:cNvPr id="4" name="Object 3"/>
                      <p:cNvPicPr/>
                      <p:nvPr/>
                    </p:nvPicPr>
                    <p:blipFill>
                      <a:blip r:embed="rId4"/>
                      <a:stretch>
                        <a:fillRect/>
                      </a:stretch>
                    </p:blipFill>
                    <p:spPr>
                      <a:xfrm>
                        <a:off x="4209142" y="6516912"/>
                        <a:ext cx="7982857" cy="350159"/>
                      </a:xfrm>
                      <a:prstGeom prst="rect">
                        <a:avLst/>
                      </a:prstGeom>
                    </p:spPr>
                  </p:pic>
                </p:oleObj>
              </mc:Fallback>
            </mc:AlternateContent>
          </a:graphicData>
        </a:graphic>
      </p:graphicFrame>
      <p:sp>
        <p:nvSpPr>
          <p:cNvPr id="5" name="Isosceles Triangle 4"/>
          <p:cNvSpPr/>
          <p:nvPr/>
        </p:nvSpPr>
        <p:spPr>
          <a:xfrm>
            <a:off x="3780970" y="6516912"/>
            <a:ext cx="856343" cy="343347"/>
          </a:xfrm>
          <a:prstGeom prst="triangle">
            <a:avLst/>
          </a:prstGeom>
          <a:solidFill>
            <a:srgbClr val="E17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7" name="Shape 167"/>
          <p:cNvSpPr txBox="1">
            <a:spLocks/>
          </p:cNvSpPr>
          <p:nvPr/>
        </p:nvSpPr>
        <p:spPr>
          <a:xfrm>
            <a:off x="-119002" y="66282"/>
            <a:ext cx="10571997" cy="970450"/>
          </a:xfrm>
          <a:prstGeom prst="rect">
            <a:avLst/>
          </a:prstGeom>
          <a:noFill/>
          <a:ln>
            <a:noFill/>
          </a:ln>
          <a:effectLst>
            <a:outerShdw blurRad="50799">
              <a:srgbClr val="000000">
                <a:alpha val="60000"/>
              </a:srgbClr>
            </a:outerShdw>
          </a:effectLst>
        </p:spPr>
        <p:txBody>
          <a:bodyPr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buClr>
                <a:srgbClr val="FEFEFE"/>
              </a:buClr>
              <a:buSzPct val="25000"/>
            </a:pPr>
            <a:r>
              <a:rPr lang="en-IN" sz="4400" b="1" dirty="0">
                <a:solidFill>
                  <a:srgbClr val="FEFEFE"/>
                </a:solidFill>
                <a:latin typeface="Lato Black" panose="020F0502020204030203" pitchFamily="34" charset="0"/>
                <a:ea typeface="Lato Black" panose="020F0502020204030203" pitchFamily="34" charset="0"/>
                <a:cs typeface="Lato Black" panose="020F0502020204030203" pitchFamily="34" charset="0"/>
                <a:sym typeface="Questrial"/>
              </a:rPr>
              <a:t>Top IEEEXtreme 9.0 winners </a:t>
            </a:r>
          </a:p>
        </p:txBody>
      </p:sp>
      <p:pic>
        <p:nvPicPr>
          <p:cNvPr id="9" name="Shape 125" descr="https://scontent.fmaa1-2.fna.fbcdn.net/v/t1.0-9/13254094_1341228259224245_6273462106322336396_n.png?oh=f5e660aad82260ad6979ae86b965ee3e&amp;oe=58228B91"/>
          <p:cNvPicPr preferRelativeResize="0"/>
          <p:nvPr/>
        </p:nvPicPr>
        <p:blipFill rotWithShape="1">
          <a:blip r:embed="rId5">
            <a:alphaModFix/>
          </a:blip>
          <a:srcRect l="74345" t="47620" b="14429"/>
          <a:stretch/>
        </p:blipFill>
        <p:spPr>
          <a:xfrm>
            <a:off x="4718024" y="5267105"/>
            <a:ext cx="2282487" cy="1249807"/>
          </a:xfrm>
          <a:prstGeom prst="rect">
            <a:avLst/>
          </a:prstGeom>
          <a:noFill/>
          <a:ln>
            <a:noFill/>
          </a:ln>
        </p:spPr>
      </p:pic>
      <p:pic>
        <p:nvPicPr>
          <p:cNvPr id="10" name="Picture 4" descr="10534727_10156136297140043_246497871418202175_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1136" y="1456263"/>
            <a:ext cx="3628023" cy="272101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title="Echipa UPB, Powerhouse, a ocupat locul 3 la IEEEXtreme 24-Hour Programming Competition 2015 "/>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60008" y="2918973"/>
            <a:ext cx="3597579" cy="274170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7931021" y="5569716"/>
            <a:ext cx="5043948" cy="830997"/>
          </a:xfrm>
          <a:prstGeom prst="rect">
            <a:avLst/>
          </a:prstGeom>
          <a:noFill/>
        </p:spPr>
        <p:txBody>
          <a:bodyPr wrap="square" rtlCol="0">
            <a:spAutoFit/>
          </a:bodyPr>
          <a:lstStyle/>
          <a:p>
            <a:r>
              <a:rPr lang="en-IN" sz="1600" dirty="0">
                <a:solidFill>
                  <a:schemeClr val="tx1"/>
                </a:solidFill>
                <a:latin typeface="Questrial"/>
                <a:ea typeface="Questrial"/>
                <a:cs typeface="Questrial"/>
              </a:rPr>
              <a:t>Team Name: Powerhouse </a:t>
            </a:r>
          </a:p>
          <a:p>
            <a:r>
              <a:rPr lang="en-IN" sz="1600" dirty="0">
                <a:solidFill>
                  <a:schemeClr val="tx1"/>
                </a:solidFill>
                <a:latin typeface="Questrial"/>
                <a:ea typeface="Questrial"/>
                <a:cs typeface="Questrial"/>
              </a:rPr>
              <a:t>University: </a:t>
            </a:r>
            <a:r>
              <a:rPr lang="en-IN" sz="1600" dirty="0" err="1">
                <a:solidFill>
                  <a:schemeClr val="tx1"/>
                </a:solidFill>
                <a:latin typeface="Questrial"/>
                <a:ea typeface="Questrial"/>
                <a:cs typeface="Questrial"/>
              </a:rPr>
              <a:t>Politehnica</a:t>
            </a:r>
            <a:r>
              <a:rPr lang="en-IN" sz="1600" dirty="0">
                <a:solidFill>
                  <a:schemeClr val="tx1"/>
                </a:solidFill>
                <a:latin typeface="Questrial"/>
                <a:ea typeface="Questrial"/>
                <a:cs typeface="Questrial"/>
              </a:rPr>
              <a:t> University of Bucharest Romania 8</a:t>
            </a:r>
          </a:p>
        </p:txBody>
      </p:sp>
      <p:pic>
        <p:nvPicPr>
          <p:cNvPr id="13" name="Picture 9" descr="© 2013 EPF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1446" y="2710353"/>
            <a:ext cx="3575808" cy="238416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07900" y="5122068"/>
            <a:ext cx="3213100" cy="1077218"/>
          </a:xfrm>
          <a:prstGeom prst="rect">
            <a:avLst/>
          </a:prstGeom>
          <a:noFill/>
        </p:spPr>
        <p:txBody>
          <a:bodyPr wrap="square" rtlCol="0">
            <a:spAutoFit/>
          </a:bodyPr>
          <a:lstStyle/>
          <a:p>
            <a:r>
              <a:rPr lang="en-IN" sz="1600" dirty="0">
                <a:solidFill>
                  <a:schemeClr val="tx1"/>
                </a:solidFill>
                <a:latin typeface="Questrial"/>
                <a:ea typeface="Questrial"/>
                <a:cs typeface="Questrial"/>
              </a:rPr>
              <a:t>Team Name: EPFL1</a:t>
            </a:r>
          </a:p>
          <a:p>
            <a:r>
              <a:rPr lang="en-IN" sz="1600" dirty="0">
                <a:solidFill>
                  <a:schemeClr val="tx1"/>
                </a:solidFill>
                <a:latin typeface="Questrial"/>
                <a:ea typeface="Questrial"/>
                <a:cs typeface="Questrial"/>
              </a:rPr>
              <a:t>University: </a:t>
            </a:r>
            <a:r>
              <a:rPr lang="en-IN" sz="1600" dirty="0" err="1">
                <a:solidFill>
                  <a:schemeClr val="tx1"/>
                </a:solidFill>
                <a:latin typeface="Questrial"/>
                <a:ea typeface="Questrial"/>
                <a:cs typeface="Questrial"/>
              </a:rPr>
              <a:t>Ecole</a:t>
            </a:r>
            <a:r>
              <a:rPr lang="en-IN" sz="1600" dirty="0">
                <a:solidFill>
                  <a:schemeClr val="tx1"/>
                </a:solidFill>
                <a:latin typeface="Questrial"/>
                <a:ea typeface="Questrial"/>
                <a:cs typeface="Questrial"/>
              </a:rPr>
              <a:t> </a:t>
            </a:r>
            <a:r>
              <a:rPr lang="en-IN" sz="1600" dirty="0" err="1">
                <a:solidFill>
                  <a:schemeClr val="tx1"/>
                </a:solidFill>
                <a:latin typeface="Questrial"/>
                <a:ea typeface="Questrial"/>
                <a:cs typeface="Questrial"/>
              </a:rPr>
              <a:t>Polytechnique</a:t>
            </a:r>
            <a:r>
              <a:rPr lang="en-IN" sz="1600" dirty="0">
                <a:solidFill>
                  <a:schemeClr val="tx1"/>
                </a:solidFill>
                <a:latin typeface="Questrial"/>
                <a:ea typeface="Questrial"/>
                <a:cs typeface="Questrial"/>
              </a:rPr>
              <a:t> </a:t>
            </a:r>
            <a:r>
              <a:rPr lang="en-IN" sz="1600" dirty="0" err="1">
                <a:solidFill>
                  <a:schemeClr val="tx1"/>
                </a:solidFill>
                <a:latin typeface="Questrial"/>
                <a:ea typeface="Questrial"/>
                <a:cs typeface="Questrial"/>
              </a:rPr>
              <a:t>Federale</a:t>
            </a:r>
            <a:r>
              <a:rPr lang="en-IN" sz="1600" dirty="0">
                <a:solidFill>
                  <a:schemeClr val="tx1"/>
                </a:solidFill>
                <a:latin typeface="Questrial"/>
                <a:ea typeface="Questrial"/>
                <a:cs typeface="Questrial"/>
              </a:rPr>
              <a:t> de Lausanne (EPFL) from Switzerland Region 8 </a:t>
            </a:r>
          </a:p>
        </p:txBody>
      </p:sp>
      <p:sp>
        <p:nvSpPr>
          <p:cNvPr id="15" name="Rectangle 14"/>
          <p:cNvSpPr/>
          <p:nvPr/>
        </p:nvSpPr>
        <p:spPr>
          <a:xfrm>
            <a:off x="4029977" y="4221537"/>
            <a:ext cx="3983783" cy="1292662"/>
          </a:xfrm>
          <a:prstGeom prst="rect">
            <a:avLst/>
          </a:prstGeom>
        </p:spPr>
        <p:txBody>
          <a:bodyPr wrap="none">
            <a:spAutoFit/>
          </a:bodyPr>
          <a:lstStyle/>
          <a:p>
            <a:r>
              <a:rPr lang="en-IN" sz="1600" dirty="0">
                <a:solidFill>
                  <a:schemeClr val="tx1"/>
                </a:solidFill>
                <a:latin typeface="Questrial"/>
                <a:ea typeface="Questrial"/>
                <a:cs typeface="Questrial"/>
              </a:rPr>
              <a:t>Team Name: </a:t>
            </a:r>
            <a:r>
              <a:rPr lang="en-IN" sz="1600" dirty="0" err="1">
                <a:solidFill>
                  <a:schemeClr val="tx1"/>
                </a:solidFill>
                <a:latin typeface="Questrial"/>
                <a:ea typeface="Questrial"/>
                <a:cs typeface="Questrial"/>
              </a:rPr>
              <a:t>TeamName</a:t>
            </a:r>
            <a:r>
              <a:rPr lang="en-IN" sz="1600" dirty="0">
                <a:solidFill>
                  <a:schemeClr val="tx1"/>
                </a:solidFill>
                <a:latin typeface="Questrial"/>
                <a:ea typeface="Questrial"/>
                <a:cs typeface="Questrial"/>
              </a:rPr>
              <a:t> </a:t>
            </a:r>
          </a:p>
          <a:p>
            <a:r>
              <a:rPr lang="en-IN" sz="1600" dirty="0">
                <a:solidFill>
                  <a:schemeClr val="tx1"/>
                </a:solidFill>
                <a:latin typeface="Questrial"/>
                <a:ea typeface="Questrial"/>
                <a:cs typeface="Questrial"/>
              </a:rPr>
              <a:t>University :Sharif University of Technology</a:t>
            </a:r>
          </a:p>
          <a:p>
            <a:r>
              <a:rPr lang="en-IN" sz="1600" dirty="0">
                <a:solidFill>
                  <a:schemeClr val="tx1"/>
                </a:solidFill>
                <a:latin typeface="Questrial"/>
                <a:ea typeface="Questrial"/>
                <a:cs typeface="Questrial"/>
              </a:rPr>
              <a:t>from Iran Region 8 </a:t>
            </a:r>
          </a:p>
          <a:p>
            <a:endParaRPr lang="en-IN" sz="1600" dirty="0">
              <a:solidFill>
                <a:schemeClr val="tx1"/>
              </a:solidFill>
              <a:latin typeface="Questrial"/>
              <a:ea typeface="Questrial"/>
              <a:cs typeface="Questrial"/>
            </a:endParaRPr>
          </a:p>
          <a:p>
            <a:endParaRPr lang="en-IN" b="1" dirty="0"/>
          </a:p>
        </p:txBody>
      </p:sp>
    </p:spTree>
    <p:extLst>
      <p:ext uri="{BB962C8B-B14F-4D97-AF65-F5344CB8AC3E}">
        <p14:creationId xmlns:p14="http://schemas.microsoft.com/office/powerpoint/2010/main" val="763710947"/>
      </p:ext>
    </p:extLst>
  </p:cSld>
  <p:clrMapOvr>
    <a:masterClrMapping/>
  </p:clrMapOvr>
</p:sld>
</file>

<file path=ppt/theme/theme1.xml><?xml version="1.0" encoding="utf-8"?>
<a:theme xmlns:a="http://schemas.openxmlformats.org/drawingml/2006/main" name="Quotable">
  <a:themeElements>
    <a:clrScheme name="Marquee">
      <a:dk1>
        <a:srgbClr val="000000"/>
      </a:dk1>
      <a:lt1>
        <a:srgbClr val="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Marquee">
    <a:dk1>
      <a:srgbClr val="000000"/>
    </a:dk1>
    <a:lt1>
      <a:srgbClr val="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themeOverride>
</file>

<file path=docProps/app.xml><?xml version="1.0" encoding="utf-8"?>
<Properties xmlns="http://schemas.openxmlformats.org/officeDocument/2006/extended-properties" xmlns:vt="http://schemas.openxmlformats.org/officeDocument/2006/docPropsVTypes">
  <Template/>
  <TotalTime>521</TotalTime>
  <Words>1095</Words>
  <Application>Microsoft Office PowerPoint</Application>
  <PresentationFormat>Widescreen</PresentationFormat>
  <Paragraphs>80</Paragraphs>
  <Slides>13</Slides>
  <Notes>7</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13</vt:i4>
      </vt:variant>
    </vt:vector>
  </HeadingPairs>
  <TitlesOfParts>
    <vt:vector size="22" baseType="lpstr">
      <vt:lpstr>Calibri</vt:lpstr>
      <vt:lpstr>Noto Sans Symbols</vt:lpstr>
      <vt:lpstr>Wingdings</vt:lpstr>
      <vt:lpstr>Arial</vt:lpstr>
      <vt:lpstr>Lato Black</vt:lpstr>
      <vt:lpstr>Questrial</vt:lpstr>
      <vt:lpstr>Lato</vt:lpstr>
      <vt:lpstr>Quotable</vt:lpstr>
      <vt:lpstr>Image</vt:lpstr>
      <vt:lpstr>PowerPoint Presentation</vt:lpstr>
      <vt:lpstr>IEEE Mission &amp; Vision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Sangram Chavan;Anindo Saha;Omiya Hassan;Sridev Shyam</dc:creator>
  <cp:lastModifiedBy>Unknown</cp:lastModifiedBy>
  <cp:revision>51</cp:revision>
  <dcterms:modified xsi:type="dcterms:W3CDTF">2016-08-19T18:00:51Z</dcterms:modified>
</cp:coreProperties>
</file>